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907" r:id="rId3"/>
    <p:sldMasterId id="2147484031" r:id="rId4"/>
    <p:sldMasterId id="2147484043" r:id="rId5"/>
    <p:sldMasterId id="2147484055" r:id="rId6"/>
    <p:sldMasterId id="2147484067" r:id="rId7"/>
  </p:sldMasterIdLst>
  <p:notesMasterIdLst>
    <p:notesMasterId r:id="rId24"/>
  </p:notesMasterIdLst>
  <p:sldIdLst>
    <p:sldId id="531" r:id="rId8"/>
    <p:sldId id="532" r:id="rId9"/>
    <p:sldId id="533" r:id="rId10"/>
    <p:sldId id="534" r:id="rId11"/>
    <p:sldId id="538" r:id="rId12"/>
    <p:sldId id="539" r:id="rId13"/>
    <p:sldId id="540" r:id="rId14"/>
    <p:sldId id="541" r:id="rId15"/>
    <p:sldId id="542" r:id="rId16"/>
    <p:sldId id="543" r:id="rId17"/>
    <p:sldId id="544" r:id="rId18"/>
    <p:sldId id="545" r:id="rId19"/>
    <p:sldId id="546" r:id="rId20"/>
    <p:sldId id="547" r:id="rId21"/>
    <p:sldId id="548" r:id="rId22"/>
    <p:sldId id="549" r:id="rId23"/>
  </p:sldIdLst>
  <p:sldSz cx="12188825" cy="6858000"/>
  <p:notesSz cx="6858000" cy="9144000"/>
  <p:defaultTextStyle>
    <a:defPPr>
      <a:defRPr lang="en-US"/>
    </a:defPPr>
    <a:lvl1pPr marL="0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7644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5289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2933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0571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38203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45862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53490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61117" algn="l" defTabSz="607644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userDrawn="1">
          <p15:clr>
            <a:srgbClr val="A4A3A4"/>
          </p15:clr>
        </p15:guide>
        <p15:guide id="2" pos="385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2242" autoAdjust="0"/>
    <p:restoredTop sz="97158" autoAdjust="0"/>
  </p:normalViewPr>
  <p:slideViewPr>
    <p:cSldViewPr snapToGrid="0" snapToObjects="1" showGuides="1">
      <p:cViewPr varScale="1">
        <p:scale>
          <a:sx n="72" d="100"/>
          <a:sy n="72" d="100"/>
        </p:scale>
        <p:origin x="-774" y="-84"/>
      </p:cViewPr>
      <p:guideLst>
        <p:guide orient="horz"/>
        <p:guide pos="3855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34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DC43EB-3EDC-6141-B528-E9A2A3DD04CF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BCC45B-BD78-D941-892D-375D72BB9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37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7644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5289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2933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0571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38203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45862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53490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61117" algn="l" defTabSz="60764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https://www.bls.gov/opub/ted/2017/households-spent-an-average-of-528-dollars-on-pets-in-2015.htm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2616F-BD9B-4865-96D5-8EE33049023A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37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https://blogs.webmd.com/pet-tales/2012/03/top-5-health-issues-facing-american-pets-today.html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2616F-BD9B-4865-96D5-8EE33049023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37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2616F-BD9B-4865-96D5-8EE33049023A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37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2616F-BD9B-4865-96D5-8EE33049023A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837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287A6-4394-422F-ACC2-E6883048929F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07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793" y="2131114"/>
            <a:ext cx="10360025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015" y="3886200"/>
            <a:ext cx="8531224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4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8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0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59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15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7793" y="275232"/>
            <a:ext cx="274161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14" y="275232"/>
            <a:ext cx="8075612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509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99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99" y="3602629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2206" indent="0" algn="ctr">
              <a:buNone/>
              <a:defRPr sz="2000"/>
            </a:lvl2pPr>
            <a:lvl3pPr marL="904794" indent="0" algn="ctr">
              <a:buNone/>
              <a:defRPr sz="1900"/>
            </a:lvl3pPr>
            <a:lvl4pPr marL="1357240" indent="0" algn="ctr">
              <a:buNone/>
              <a:defRPr sz="1600"/>
            </a:lvl4pPr>
            <a:lvl5pPr marL="1809563" indent="0" algn="ctr">
              <a:buNone/>
              <a:defRPr sz="1600"/>
            </a:lvl5pPr>
            <a:lvl6pPr marL="2262185" indent="0" algn="ctr">
              <a:buNone/>
              <a:defRPr sz="1600"/>
            </a:lvl6pPr>
            <a:lvl7pPr marL="2714392" indent="0" algn="ctr">
              <a:buNone/>
              <a:defRPr sz="1600"/>
            </a:lvl7pPr>
            <a:lvl8pPr marL="3166607" indent="0" algn="ctr">
              <a:buNone/>
              <a:defRPr sz="1600"/>
            </a:lvl8pPr>
            <a:lvl9pPr marL="3619001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262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589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10829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90057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220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047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57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095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621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143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666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190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20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04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31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4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206" indent="0">
              <a:buNone/>
              <a:defRPr sz="2000" b="1"/>
            </a:lvl2pPr>
            <a:lvl3pPr marL="904794" indent="0">
              <a:buNone/>
              <a:defRPr sz="1900" b="1"/>
            </a:lvl3pPr>
            <a:lvl4pPr marL="1357240" indent="0">
              <a:buNone/>
              <a:defRPr sz="1600" b="1"/>
            </a:lvl4pPr>
            <a:lvl5pPr marL="1809563" indent="0">
              <a:buNone/>
              <a:defRPr sz="1600" b="1"/>
            </a:lvl5pPr>
            <a:lvl6pPr marL="2262185" indent="0">
              <a:buNone/>
              <a:defRPr sz="1600" b="1"/>
            </a:lvl6pPr>
            <a:lvl7pPr marL="2714392" indent="0">
              <a:buNone/>
              <a:defRPr sz="1600" b="1"/>
            </a:lvl7pPr>
            <a:lvl8pPr marL="3166607" indent="0">
              <a:buNone/>
              <a:defRPr sz="1600" b="1"/>
            </a:lvl8pPr>
            <a:lvl9pPr marL="361900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4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2206" indent="0">
              <a:buNone/>
              <a:defRPr sz="2000" b="1"/>
            </a:lvl2pPr>
            <a:lvl3pPr marL="904794" indent="0">
              <a:buNone/>
              <a:defRPr sz="1900" b="1"/>
            </a:lvl3pPr>
            <a:lvl4pPr marL="1357240" indent="0">
              <a:buNone/>
              <a:defRPr sz="1600" b="1"/>
            </a:lvl4pPr>
            <a:lvl5pPr marL="1809563" indent="0">
              <a:buNone/>
              <a:defRPr sz="1600" b="1"/>
            </a:lvl5pPr>
            <a:lvl6pPr marL="2262185" indent="0">
              <a:buNone/>
              <a:defRPr sz="1600" b="1"/>
            </a:lvl6pPr>
            <a:lvl7pPr marL="2714392" indent="0">
              <a:buNone/>
              <a:defRPr sz="1600" b="1"/>
            </a:lvl7pPr>
            <a:lvl8pPr marL="3166607" indent="0">
              <a:buNone/>
              <a:defRPr sz="1600" b="1"/>
            </a:lvl8pPr>
            <a:lvl9pPr marL="361900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719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219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101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6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8517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65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2206" indent="0">
              <a:buNone/>
              <a:defRPr sz="1500"/>
            </a:lvl2pPr>
            <a:lvl3pPr marL="904794" indent="0">
              <a:buNone/>
              <a:defRPr sz="1200"/>
            </a:lvl3pPr>
            <a:lvl4pPr marL="1357240" indent="0">
              <a:buNone/>
              <a:defRPr sz="1100"/>
            </a:lvl4pPr>
            <a:lvl5pPr marL="1809563" indent="0">
              <a:buNone/>
              <a:defRPr sz="1100"/>
            </a:lvl5pPr>
            <a:lvl6pPr marL="2262185" indent="0">
              <a:buNone/>
              <a:defRPr sz="1100"/>
            </a:lvl6pPr>
            <a:lvl7pPr marL="2714392" indent="0">
              <a:buNone/>
              <a:defRPr sz="1100"/>
            </a:lvl7pPr>
            <a:lvl8pPr marL="3166607" indent="0">
              <a:buNone/>
              <a:defRPr sz="1100"/>
            </a:lvl8pPr>
            <a:lvl9pPr marL="361900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57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44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65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8517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2206" indent="0">
              <a:buNone/>
              <a:defRPr sz="2800"/>
            </a:lvl2pPr>
            <a:lvl3pPr marL="904794" indent="0">
              <a:buNone/>
              <a:defRPr sz="2400"/>
            </a:lvl3pPr>
            <a:lvl4pPr marL="1357240" indent="0">
              <a:buNone/>
              <a:defRPr sz="2000"/>
            </a:lvl4pPr>
            <a:lvl5pPr marL="1809563" indent="0">
              <a:buNone/>
              <a:defRPr sz="2000"/>
            </a:lvl5pPr>
            <a:lvl6pPr marL="2262185" indent="0">
              <a:buNone/>
              <a:defRPr sz="2000"/>
            </a:lvl6pPr>
            <a:lvl7pPr marL="2714392" indent="0">
              <a:buNone/>
              <a:defRPr sz="2000"/>
            </a:lvl7pPr>
            <a:lvl8pPr marL="3166607" indent="0">
              <a:buNone/>
              <a:defRPr sz="2000"/>
            </a:lvl8pPr>
            <a:lvl9pPr marL="361900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65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2206" indent="0">
              <a:buNone/>
              <a:defRPr sz="1500"/>
            </a:lvl2pPr>
            <a:lvl3pPr marL="904794" indent="0">
              <a:buNone/>
              <a:defRPr sz="1200"/>
            </a:lvl3pPr>
            <a:lvl4pPr marL="1357240" indent="0">
              <a:buNone/>
              <a:defRPr sz="1100"/>
            </a:lvl4pPr>
            <a:lvl5pPr marL="1809563" indent="0">
              <a:buNone/>
              <a:defRPr sz="1100"/>
            </a:lvl5pPr>
            <a:lvl6pPr marL="2262185" indent="0">
              <a:buNone/>
              <a:defRPr sz="1100"/>
            </a:lvl6pPr>
            <a:lvl7pPr marL="2714392" indent="0">
              <a:buNone/>
              <a:defRPr sz="1100"/>
            </a:lvl7pPr>
            <a:lvl8pPr marL="3166607" indent="0">
              <a:buNone/>
              <a:defRPr sz="1100"/>
            </a:lvl8pPr>
            <a:lvl9pPr marL="3619001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112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1987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7" y="366215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6" y="366215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924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875" y="1122363"/>
            <a:ext cx="9141619" cy="2387600"/>
          </a:xfrm>
          <a:prstGeom prst="rect">
            <a:avLst/>
          </a:prstGeom>
        </p:spPr>
        <p:txBody>
          <a:bodyPr lIns="91148" tIns="45575" rIns="91148" bIns="45575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875" y="3602205"/>
            <a:ext cx="9141619" cy="1655763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 algn="ctr">
              <a:buNone/>
              <a:defRPr sz="2400"/>
            </a:lvl1pPr>
            <a:lvl2pPr marL="455766" indent="0" algn="ctr">
              <a:buNone/>
              <a:defRPr sz="2000"/>
            </a:lvl2pPr>
            <a:lvl3pPr marL="911626" indent="0" algn="ctr">
              <a:buNone/>
              <a:defRPr sz="1900"/>
            </a:lvl3pPr>
            <a:lvl4pPr marL="1367435" indent="0" algn="ctr">
              <a:buNone/>
              <a:defRPr sz="1600"/>
            </a:lvl4pPr>
            <a:lvl5pPr marL="1823253" indent="0" algn="ctr">
              <a:buNone/>
              <a:defRPr sz="1600"/>
            </a:lvl5pPr>
            <a:lvl6pPr marL="2279010" indent="0" algn="ctr">
              <a:buNone/>
              <a:defRPr sz="1600"/>
            </a:lvl6pPr>
            <a:lvl7pPr marL="2734871" indent="0" algn="ctr">
              <a:buNone/>
              <a:defRPr sz="1600"/>
            </a:lvl7pPr>
            <a:lvl8pPr marL="3190670" indent="0" algn="ctr">
              <a:buNone/>
              <a:defRPr sz="1600"/>
            </a:lvl8pPr>
            <a:lvl9pPr marL="3646502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624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770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2" y="1710377"/>
            <a:ext cx="10512862" cy="2852737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2" y="4590005"/>
            <a:ext cx="10512862" cy="1500187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7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4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8637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104" y="1825625"/>
            <a:ext cx="5180251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034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56" y="1681163"/>
            <a:ext cx="5156443" cy="823912"/>
          </a:xfrm>
          <a:prstGeom prst="rect">
            <a:avLst/>
          </a:prstGeom>
        </p:spPr>
        <p:txBody>
          <a:bodyPr lIns="91148" tIns="45575" rIns="91148" bIns="45575"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56" y="2505075"/>
            <a:ext cx="5156443" cy="3684588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lIns="91148" tIns="45575" rIns="91148" bIns="45575"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6649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55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2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710" y="4407493"/>
            <a:ext cx="10360025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710" y="2906713"/>
            <a:ext cx="10360025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7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1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7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32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7901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48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06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465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4522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0" y="457200"/>
            <a:ext cx="3931213" cy="1600200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8064"/>
            <a:ext cx="6170593" cy="4873625"/>
          </a:xfrm>
          <a:prstGeom prst="rect">
            <a:avLst/>
          </a:prstGeom>
        </p:spPr>
        <p:txBody>
          <a:bodyPr lIns="91148" tIns="45575" rIns="91148" bIns="4557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0" y="2057403"/>
            <a:ext cx="3931213" cy="3811588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1600"/>
            </a:lvl1pPr>
            <a:lvl2pPr marL="455766" indent="0">
              <a:buNone/>
              <a:defRPr sz="1500"/>
            </a:lvl2pPr>
            <a:lvl3pPr marL="911626" indent="0">
              <a:buNone/>
              <a:defRPr sz="1200"/>
            </a:lvl3pPr>
            <a:lvl4pPr marL="1367435" indent="0">
              <a:buNone/>
              <a:defRPr sz="1100"/>
            </a:lvl4pPr>
            <a:lvl5pPr marL="1823253" indent="0">
              <a:buNone/>
              <a:defRPr sz="1100"/>
            </a:lvl5pPr>
            <a:lvl6pPr marL="2279010" indent="0">
              <a:buNone/>
              <a:defRPr sz="1100"/>
            </a:lvl6pPr>
            <a:lvl7pPr marL="2734871" indent="0">
              <a:buNone/>
              <a:defRPr sz="1100"/>
            </a:lvl7pPr>
            <a:lvl8pPr marL="3190670" indent="0">
              <a:buNone/>
              <a:defRPr sz="1100"/>
            </a:lvl8pPr>
            <a:lvl9pPr marL="364650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03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40" y="457200"/>
            <a:ext cx="3931213" cy="1600200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8064"/>
            <a:ext cx="6170593" cy="4873625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3200"/>
            </a:lvl1pPr>
            <a:lvl2pPr marL="455766" indent="0">
              <a:buNone/>
              <a:defRPr sz="2800"/>
            </a:lvl2pPr>
            <a:lvl3pPr marL="911626" indent="0">
              <a:buNone/>
              <a:defRPr sz="2400"/>
            </a:lvl3pPr>
            <a:lvl4pPr marL="1367435" indent="0">
              <a:buNone/>
              <a:defRPr sz="2000"/>
            </a:lvl4pPr>
            <a:lvl5pPr marL="1823253" indent="0">
              <a:buNone/>
              <a:defRPr sz="2000"/>
            </a:lvl5pPr>
            <a:lvl6pPr marL="2279010" indent="0">
              <a:buNone/>
              <a:defRPr sz="2000"/>
            </a:lvl6pPr>
            <a:lvl7pPr marL="2734871" indent="0">
              <a:buNone/>
              <a:defRPr sz="2000"/>
            </a:lvl7pPr>
            <a:lvl8pPr marL="3190670" indent="0">
              <a:buNone/>
              <a:defRPr sz="2000"/>
            </a:lvl8pPr>
            <a:lvl9pPr marL="3646502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40" y="2057403"/>
            <a:ext cx="3931213" cy="3811588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1600"/>
            </a:lvl1pPr>
            <a:lvl2pPr marL="455766" indent="0">
              <a:buNone/>
              <a:defRPr sz="1500"/>
            </a:lvl2pPr>
            <a:lvl3pPr marL="911626" indent="0">
              <a:buNone/>
              <a:defRPr sz="1200"/>
            </a:lvl3pPr>
            <a:lvl4pPr marL="1367435" indent="0">
              <a:buNone/>
              <a:defRPr sz="1100"/>
            </a:lvl4pPr>
            <a:lvl5pPr marL="1823253" indent="0">
              <a:buNone/>
              <a:defRPr sz="1100"/>
            </a:lvl5pPr>
            <a:lvl6pPr marL="2279010" indent="0">
              <a:buNone/>
              <a:defRPr sz="1100"/>
            </a:lvl6pPr>
            <a:lvl7pPr marL="2734871" indent="0">
              <a:buNone/>
              <a:defRPr sz="1100"/>
            </a:lvl7pPr>
            <a:lvl8pPr marL="3190670" indent="0">
              <a:buNone/>
              <a:defRPr sz="1100"/>
            </a:lvl8pPr>
            <a:lvl9pPr marL="364650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030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886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5" y="365390"/>
            <a:ext cx="2628215" cy="58118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390"/>
            <a:ext cx="7732286" cy="58118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162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892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892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91162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162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136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88" y="1122363"/>
            <a:ext cx="9141619" cy="2387600"/>
          </a:xfrm>
          <a:prstGeom prst="rect">
            <a:avLst/>
          </a:prstGeom>
        </p:spPr>
        <p:txBody>
          <a:bodyPr lIns="91148" tIns="45575" rIns="91148" bIns="45575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88" y="3602205"/>
            <a:ext cx="9141619" cy="1655763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 algn="ctr">
              <a:buNone/>
              <a:defRPr sz="2400"/>
            </a:lvl1pPr>
            <a:lvl2pPr marL="455766" indent="0" algn="ctr">
              <a:buNone/>
              <a:defRPr sz="2000"/>
            </a:lvl2pPr>
            <a:lvl3pPr marL="911626" indent="0" algn="ctr">
              <a:buNone/>
              <a:defRPr sz="1900"/>
            </a:lvl3pPr>
            <a:lvl4pPr marL="1367435" indent="0" algn="ctr">
              <a:buNone/>
              <a:defRPr sz="1600"/>
            </a:lvl4pPr>
            <a:lvl5pPr marL="1823253" indent="0" algn="ctr">
              <a:buNone/>
              <a:defRPr sz="1600"/>
            </a:lvl5pPr>
            <a:lvl6pPr marL="2279010" indent="0" algn="ctr">
              <a:buNone/>
              <a:defRPr sz="1600"/>
            </a:lvl6pPr>
            <a:lvl7pPr marL="2734871" indent="0" algn="ctr">
              <a:buNone/>
              <a:defRPr sz="1600"/>
            </a:lvl7pPr>
            <a:lvl8pPr marL="3190670" indent="0" algn="ctr">
              <a:buNone/>
              <a:defRPr sz="1600"/>
            </a:lvl8pPr>
            <a:lvl9pPr marL="3646502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87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4176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2" y="1710006"/>
            <a:ext cx="10512862" cy="2852737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2" y="4589637"/>
            <a:ext cx="10512862" cy="1500187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576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16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74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32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790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48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06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65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2521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67" y="1825625"/>
            <a:ext cx="5180251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698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  <a:prstGeom prst="rect">
            <a:avLst/>
          </a:prstGeom>
        </p:spPr>
        <p:txBody>
          <a:bodyPr lIns="91148" tIns="45575" rIns="91148" bIns="45575"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lIns="91148" tIns="45575" rIns="91148" bIns="45575"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6718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273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5" y="1600206"/>
            <a:ext cx="54086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3" y="1600206"/>
            <a:ext cx="54086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330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132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56" y="457200"/>
            <a:ext cx="3931213" cy="1600200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693"/>
            <a:ext cx="6170593" cy="4873625"/>
          </a:xfrm>
          <a:prstGeom prst="rect">
            <a:avLst/>
          </a:prstGeom>
        </p:spPr>
        <p:txBody>
          <a:bodyPr lIns="91148" tIns="45575" rIns="91148" bIns="4557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56" y="2057403"/>
            <a:ext cx="3931213" cy="3811588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1600"/>
            </a:lvl1pPr>
            <a:lvl2pPr marL="455766" indent="0">
              <a:buNone/>
              <a:defRPr sz="1500"/>
            </a:lvl2pPr>
            <a:lvl3pPr marL="911626" indent="0">
              <a:buNone/>
              <a:defRPr sz="1200"/>
            </a:lvl3pPr>
            <a:lvl4pPr marL="1367435" indent="0">
              <a:buNone/>
              <a:defRPr sz="1100"/>
            </a:lvl4pPr>
            <a:lvl5pPr marL="1823253" indent="0">
              <a:buNone/>
              <a:defRPr sz="1100"/>
            </a:lvl5pPr>
            <a:lvl6pPr marL="2279010" indent="0">
              <a:buNone/>
              <a:defRPr sz="1100"/>
            </a:lvl6pPr>
            <a:lvl7pPr marL="2734871" indent="0">
              <a:buNone/>
              <a:defRPr sz="1100"/>
            </a:lvl7pPr>
            <a:lvl8pPr marL="3190670" indent="0">
              <a:buNone/>
              <a:defRPr sz="1100"/>
            </a:lvl8pPr>
            <a:lvl9pPr marL="364650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4119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56" y="457200"/>
            <a:ext cx="3931213" cy="1600200"/>
          </a:xfrm>
          <a:prstGeom prst="rect">
            <a:avLst/>
          </a:prstGeom>
        </p:spPr>
        <p:txBody>
          <a:bodyPr lIns="91148" tIns="45575" rIns="91148" bIns="45575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693"/>
            <a:ext cx="6170593" cy="4873625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3200"/>
            </a:lvl1pPr>
            <a:lvl2pPr marL="455766" indent="0">
              <a:buNone/>
              <a:defRPr sz="2800"/>
            </a:lvl2pPr>
            <a:lvl3pPr marL="911626" indent="0">
              <a:buNone/>
              <a:defRPr sz="2400"/>
            </a:lvl3pPr>
            <a:lvl4pPr marL="1367435" indent="0">
              <a:buNone/>
              <a:defRPr sz="2000"/>
            </a:lvl4pPr>
            <a:lvl5pPr marL="1823253" indent="0">
              <a:buNone/>
              <a:defRPr sz="2000"/>
            </a:lvl5pPr>
            <a:lvl6pPr marL="2279010" indent="0">
              <a:buNone/>
              <a:defRPr sz="2000"/>
            </a:lvl6pPr>
            <a:lvl7pPr marL="2734871" indent="0">
              <a:buNone/>
              <a:defRPr sz="2000"/>
            </a:lvl7pPr>
            <a:lvl8pPr marL="3190670" indent="0">
              <a:buNone/>
              <a:defRPr sz="2000"/>
            </a:lvl8pPr>
            <a:lvl9pPr marL="3646502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56" y="2057403"/>
            <a:ext cx="3931213" cy="3811588"/>
          </a:xfrm>
          <a:prstGeom prst="rect">
            <a:avLst/>
          </a:prstGeom>
        </p:spPr>
        <p:txBody>
          <a:bodyPr lIns="91148" tIns="45575" rIns="91148" bIns="45575"/>
          <a:lstStyle>
            <a:lvl1pPr marL="0" indent="0">
              <a:buNone/>
              <a:defRPr sz="1600"/>
            </a:lvl1pPr>
            <a:lvl2pPr marL="455766" indent="0">
              <a:buNone/>
              <a:defRPr sz="1500"/>
            </a:lvl2pPr>
            <a:lvl3pPr marL="911626" indent="0">
              <a:buNone/>
              <a:defRPr sz="1200"/>
            </a:lvl3pPr>
            <a:lvl4pPr marL="1367435" indent="0">
              <a:buNone/>
              <a:defRPr sz="1100"/>
            </a:lvl4pPr>
            <a:lvl5pPr marL="1823253" indent="0">
              <a:buNone/>
              <a:defRPr sz="1100"/>
            </a:lvl5pPr>
            <a:lvl6pPr marL="2279010" indent="0">
              <a:buNone/>
              <a:defRPr sz="1100"/>
            </a:lvl6pPr>
            <a:lvl7pPr marL="2734871" indent="0">
              <a:buNone/>
              <a:defRPr sz="1100"/>
            </a:lvl7pPr>
            <a:lvl8pPr marL="3190670" indent="0">
              <a:buNone/>
              <a:defRPr sz="1100"/>
            </a:lvl8pPr>
            <a:lvl9pPr marL="3646502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54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4928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725" y="365390"/>
            <a:ext cx="2628215" cy="58118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390"/>
            <a:ext cx="7732286" cy="5811839"/>
          </a:xfrm>
          <a:prstGeom prst="rect">
            <a:avLst/>
          </a:prstGeom>
        </p:spPr>
        <p:txBody>
          <a:bodyPr vert="eaVert" lIns="91148" tIns="45575" rIns="91148" bIns="4557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455766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4"/>
            <a:ext cx="4113728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4"/>
            <a:ext cx="2742486" cy="365125"/>
          </a:xfrm>
          <a:prstGeom prst="rect">
            <a:avLst/>
          </a:prstGeom>
        </p:spPr>
        <p:txBody>
          <a:bodyPr lIns="91148" tIns="45575" rIns="91148" bIns="45575"/>
          <a:lstStyle/>
          <a:p>
            <a:pPr defTabSz="455766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455766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8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87" y="1122363"/>
            <a:ext cx="9141619" cy="2387600"/>
          </a:xfrm>
          <a:prstGeom prst="rect">
            <a:avLst/>
          </a:prstGeom>
        </p:spPr>
        <p:txBody>
          <a:bodyPr lIns="91228" tIns="45615" rIns="91228" bIns="45615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87" y="3602205"/>
            <a:ext cx="9141619" cy="1655763"/>
          </a:xfrm>
          <a:prstGeom prst="rect">
            <a:avLst/>
          </a:prstGeom>
        </p:spPr>
        <p:txBody>
          <a:bodyPr lIns="91228" tIns="45615" rIns="91228" bIns="45615"/>
          <a:lstStyle>
            <a:lvl1pPr marL="0" indent="0" algn="ctr">
              <a:buNone/>
              <a:defRPr sz="2400"/>
            </a:lvl1pPr>
            <a:lvl2pPr marL="456141" indent="0" algn="ctr">
              <a:buNone/>
              <a:defRPr sz="2000"/>
            </a:lvl2pPr>
            <a:lvl3pPr marL="912378" indent="0" algn="ctr">
              <a:buNone/>
              <a:defRPr sz="1900"/>
            </a:lvl3pPr>
            <a:lvl4pPr marL="1368556" indent="0" algn="ctr">
              <a:buNone/>
              <a:defRPr sz="1600"/>
            </a:lvl4pPr>
            <a:lvl5pPr marL="1824757" indent="0" algn="ctr">
              <a:buNone/>
              <a:defRPr sz="1600"/>
            </a:lvl5pPr>
            <a:lvl6pPr marL="2280903" indent="0" algn="ctr">
              <a:buNone/>
              <a:defRPr sz="1600"/>
            </a:lvl6pPr>
            <a:lvl7pPr marL="2737124" indent="0" algn="ctr">
              <a:buNone/>
              <a:defRPr sz="1600"/>
            </a:lvl7pPr>
            <a:lvl8pPr marL="3193308" indent="0" algn="ctr">
              <a:buNone/>
              <a:defRPr sz="1600"/>
            </a:lvl8pPr>
            <a:lvl9pPr marL="3649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2378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0"/>
            <a:ext cx="4113728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2378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1492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228" tIns="45615" rIns="91228" bIns="456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lIns="91228" tIns="45615" rIns="91228" bIns="456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2378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0"/>
            <a:ext cx="4113728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2378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24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973"/>
            <a:ext cx="10512862" cy="2852737"/>
          </a:xfrm>
          <a:prstGeom prst="rect">
            <a:avLst/>
          </a:prstGeom>
        </p:spPr>
        <p:txBody>
          <a:bodyPr lIns="91228" tIns="45615" rIns="91228" bIns="45615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633"/>
            <a:ext cx="10512862" cy="1500187"/>
          </a:xfrm>
          <a:prstGeom prst="rect">
            <a:avLst/>
          </a:prstGeom>
        </p:spPr>
        <p:txBody>
          <a:bodyPr lIns="91228" tIns="45615" rIns="91228" bIns="45615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1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3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4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09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1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2378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0"/>
            <a:ext cx="4113728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2378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14829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228" tIns="45615" rIns="91228" bIns="456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067" y="1825625"/>
            <a:ext cx="5180251" cy="4351339"/>
          </a:xfrm>
          <a:prstGeom prst="rect">
            <a:avLst/>
          </a:prstGeom>
        </p:spPr>
        <p:txBody>
          <a:bodyPr lIns="91228" tIns="45615" rIns="91228" bIns="456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  <a:prstGeom prst="rect">
            <a:avLst/>
          </a:prstGeom>
        </p:spPr>
        <p:txBody>
          <a:bodyPr lIns="91228" tIns="45615" rIns="91228" bIns="456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2378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520"/>
            <a:ext cx="4113728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2378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65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  <a:prstGeom prst="rect">
            <a:avLst/>
          </a:prstGeom>
        </p:spPr>
        <p:txBody>
          <a:bodyPr lIns="91228" tIns="45615" rIns="91228" bIns="456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  <a:prstGeom prst="rect">
            <a:avLst/>
          </a:prstGeom>
        </p:spPr>
        <p:txBody>
          <a:bodyPr lIns="91228" tIns="45615" rIns="91228" bIns="45615" anchor="b"/>
          <a:lstStyle>
            <a:lvl1pPr marL="0" indent="0">
              <a:buNone/>
              <a:defRPr sz="2400" b="1"/>
            </a:lvl1pPr>
            <a:lvl2pPr marL="456141" indent="0">
              <a:buNone/>
              <a:defRPr sz="2000" b="1"/>
            </a:lvl2pPr>
            <a:lvl3pPr marL="912378" indent="0">
              <a:buNone/>
              <a:defRPr sz="1900" b="1"/>
            </a:lvl3pPr>
            <a:lvl4pPr marL="1368556" indent="0">
              <a:buNone/>
              <a:defRPr sz="1600" b="1"/>
            </a:lvl4pPr>
            <a:lvl5pPr marL="1824757" indent="0">
              <a:buNone/>
              <a:defRPr sz="1600" b="1"/>
            </a:lvl5pPr>
            <a:lvl6pPr marL="2280903" indent="0">
              <a:buNone/>
              <a:defRPr sz="1600" b="1"/>
            </a:lvl6pPr>
            <a:lvl7pPr marL="2737124" indent="0">
              <a:buNone/>
              <a:defRPr sz="1600" b="1"/>
            </a:lvl7pPr>
            <a:lvl8pPr marL="3193308" indent="0">
              <a:buNone/>
              <a:defRPr sz="1600" b="1"/>
            </a:lvl8pPr>
            <a:lvl9pPr marL="3649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  <a:prstGeom prst="rect">
            <a:avLst/>
          </a:prstGeom>
        </p:spPr>
        <p:txBody>
          <a:bodyPr lIns="91228" tIns="45615" rIns="91228" bIns="456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  <a:prstGeom prst="rect">
            <a:avLst/>
          </a:prstGeom>
        </p:spPr>
        <p:txBody>
          <a:bodyPr lIns="91228" tIns="45615" rIns="91228" bIns="45615" anchor="b"/>
          <a:lstStyle>
            <a:lvl1pPr marL="0" indent="0">
              <a:buNone/>
              <a:defRPr sz="2400" b="1"/>
            </a:lvl1pPr>
            <a:lvl2pPr marL="456141" indent="0">
              <a:buNone/>
              <a:defRPr sz="2000" b="1"/>
            </a:lvl2pPr>
            <a:lvl3pPr marL="912378" indent="0">
              <a:buNone/>
              <a:defRPr sz="1900" b="1"/>
            </a:lvl3pPr>
            <a:lvl4pPr marL="1368556" indent="0">
              <a:buNone/>
              <a:defRPr sz="1600" b="1"/>
            </a:lvl4pPr>
            <a:lvl5pPr marL="1824757" indent="0">
              <a:buNone/>
              <a:defRPr sz="1600" b="1"/>
            </a:lvl5pPr>
            <a:lvl6pPr marL="2280903" indent="0">
              <a:buNone/>
              <a:defRPr sz="1600" b="1"/>
            </a:lvl6pPr>
            <a:lvl7pPr marL="2737124" indent="0">
              <a:buNone/>
              <a:defRPr sz="1600" b="1"/>
            </a:lvl7pPr>
            <a:lvl8pPr marL="3193308" indent="0">
              <a:buNone/>
              <a:defRPr sz="1600" b="1"/>
            </a:lvl8pPr>
            <a:lvl9pPr marL="3649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  <a:prstGeom prst="rect">
            <a:avLst/>
          </a:prstGeom>
        </p:spPr>
        <p:txBody>
          <a:bodyPr lIns="91228" tIns="45615" rIns="91228" bIns="456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982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2378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7549" y="6356520"/>
            <a:ext cx="4113728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8357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2378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4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96" y="1535117"/>
            <a:ext cx="538480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96" y="2174875"/>
            <a:ext cx="5384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250" y="1535117"/>
            <a:ext cx="53879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766" indent="0">
              <a:buNone/>
              <a:defRPr sz="2000" b="1"/>
            </a:lvl2pPr>
            <a:lvl3pPr marL="911626" indent="0">
              <a:buNone/>
              <a:defRPr sz="1900" b="1"/>
            </a:lvl3pPr>
            <a:lvl4pPr marL="1367435" indent="0">
              <a:buNone/>
              <a:defRPr sz="1600" b="1"/>
            </a:lvl4pPr>
            <a:lvl5pPr marL="1823253" indent="0">
              <a:buNone/>
              <a:defRPr sz="1600" b="1"/>
            </a:lvl5pPr>
            <a:lvl6pPr marL="2279010" indent="0">
              <a:buNone/>
              <a:defRPr sz="1600" b="1"/>
            </a:lvl6pPr>
            <a:lvl7pPr marL="2734871" indent="0">
              <a:buNone/>
              <a:defRPr sz="1600" b="1"/>
            </a:lvl7pPr>
            <a:lvl8pPr marL="3190670" indent="0">
              <a:buNone/>
              <a:defRPr sz="1600" b="1"/>
            </a:lvl8pPr>
            <a:lvl9pPr marL="364650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250" y="2174875"/>
            <a:ext cx="53879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22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228" tIns="45615" rIns="91228" bIns="456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7982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2378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7549" y="6356520"/>
            <a:ext cx="4113728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08357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2378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0110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7982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2378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7549" y="6356520"/>
            <a:ext cx="4113728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08357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2378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3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53" y="457200"/>
            <a:ext cx="3931213" cy="1600200"/>
          </a:xfrm>
          <a:prstGeom prst="rect">
            <a:avLst/>
          </a:prstGeom>
        </p:spPr>
        <p:txBody>
          <a:bodyPr lIns="91228" tIns="45615" rIns="91228" bIns="45615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660"/>
            <a:ext cx="6170593" cy="4873625"/>
          </a:xfrm>
          <a:prstGeom prst="rect">
            <a:avLst/>
          </a:prstGeom>
        </p:spPr>
        <p:txBody>
          <a:bodyPr lIns="91228" tIns="45615" rIns="91228" bIns="45615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53" y="2057403"/>
            <a:ext cx="3931213" cy="3811588"/>
          </a:xfrm>
          <a:prstGeom prst="rect">
            <a:avLst/>
          </a:prstGeom>
        </p:spPr>
        <p:txBody>
          <a:bodyPr lIns="91228" tIns="45615" rIns="91228" bIns="45615"/>
          <a:lstStyle>
            <a:lvl1pPr marL="0" indent="0">
              <a:buNone/>
              <a:defRPr sz="1600"/>
            </a:lvl1pPr>
            <a:lvl2pPr marL="456141" indent="0">
              <a:buNone/>
              <a:defRPr sz="1500"/>
            </a:lvl2pPr>
            <a:lvl3pPr marL="912378" indent="0">
              <a:buNone/>
              <a:defRPr sz="1200"/>
            </a:lvl3pPr>
            <a:lvl4pPr marL="1368556" indent="0">
              <a:buNone/>
              <a:defRPr sz="1100"/>
            </a:lvl4pPr>
            <a:lvl5pPr marL="1824757" indent="0">
              <a:buNone/>
              <a:defRPr sz="1100"/>
            </a:lvl5pPr>
            <a:lvl6pPr marL="2280903" indent="0">
              <a:buNone/>
              <a:defRPr sz="1100"/>
            </a:lvl6pPr>
            <a:lvl7pPr marL="2737124" indent="0">
              <a:buNone/>
              <a:defRPr sz="1100"/>
            </a:lvl7pPr>
            <a:lvl8pPr marL="3193308" indent="0">
              <a:buNone/>
              <a:defRPr sz="1100"/>
            </a:lvl8pPr>
            <a:lvl9pPr marL="3649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2378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520"/>
            <a:ext cx="4113728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2378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4215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653" y="457200"/>
            <a:ext cx="3931213" cy="1600200"/>
          </a:xfrm>
          <a:prstGeom prst="rect">
            <a:avLst/>
          </a:prstGeom>
        </p:spPr>
        <p:txBody>
          <a:bodyPr lIns="91228" tIns="45615" rIns="91228" bIns="45615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660"/>
            <a:ext cx="6170593" cy="4873625"/>
          </a:xfrm>
          <a:prstGeom prst="rect">
            <a:avLst/>
          </a:prstGeom>
        </p:spPr>
        <p:txBody>
          <a:bodyPr lIns="91228" tIns="45615" rIns="91228" bIns="45615"/>
          <a:lstStyle>
            <a:lvl1pPr marL="0" indent="0">
              <a:buNone/>
              <a:defRPr sz="3200"/>
            </a:lvl1pPr>
            <a:lvl2pPr marL="456141" indent="0">
              <a:buNone/>
              <a:defRPr sz="2800"/>
            </a:lvl2pPr>
            <a:lvl3pPr marL="912378" indent="0">
              <a:buNone/>
              <a:defRPr sz="2400"/>
            </a:lvl3pPr>
            <a:lvl4pPr marL="1368556" indent="0">
              <a:buNone/>
              <a:defRPr sz="2000"/>
            </a:lvl4pPr>
            <a:lvl5pPr marL="1824757" indent="0">
              <a:buNone/>
              <a:defRPr sz="2000"/>
            </a:lvl5pPr>
            <a:lvl6pPr marL="2280903" indent="0">
              <a:buNone/>
              <a:defRPr sz="2000"/>
            </a:lvl6pPr>
            <a:lvl7pPr marL="2737124" indent="0">
              <a:buNone/>
              <a:defRPr sz="2000"/>
            </a:lvl7pPr>
            <a:lvl8pPr marL="3193308" indent="0">
              <a:buNone/>
              <a:defRPr sz="2000"/>
            </a:lvl8pPr>
            <a:lvl9pPr marL="3649509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653" y="2057403"/>
            <a:ext cx="3931213" cy="3811588"/>
          </a:xfrm>
          <a:prstGeom prst="rect">
            <a:avLst/>
          </a:prstGeom>
        </p:spPr>
        <p:txBody>
          <a:bodyPr lIns="91228" tIns="45615" rIns="91228" bIns="45615"/>
          <a:lstStyle>
            <a:lvl1pPr marL="0" indent="0">
              <a:buNone/>
              <a:defRPr sz="1600"/>
            </a:lvl1pPr>
            <a:lvl2pPr marL="456141" indent="0">
              <a:buNone/>
              <a:defRPr sz="1500"/>
            </a:lvl2pPr>
            <a:lvl3pPr marL="912378" indent="0">
              <a:buNone/>
              <a:defRPr sz="1200"/>
            </a:lvl3pPr>
            <a:lvl4pPr marL="1368556" indent="0">
              <a:buNone/>
              <a:defRPr sz="1100"/>
            </a:lvl4pPr>
            <a:lvl5pPr marL="1824757" indent="0">
              <a:buNone/>
              <a:defRPr sz="1100"/>
            </a:lvl5pPr>
            <a:lvl6pPr marL="2280903" indent="0">
              <a:buNone/>
              <a:defRPr sz="1100"/>
            </a:lvl6pPr>
            <a:lvl7pPr marL="2737124" indent="0">
              <a:buNone/>
              <a:defRPr sz="1100"/>
            </a:lvl7pPr>
            <a:lvl8pPr marL="3193308" indent="0">
              <a:buNone/>
              <a:defRPr sz="1100"/>
            </a:lvl8pPr>
            <a:lvl9pPr marL="3649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7982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2378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7549" y="6356520"/>
            <a:ext cx="4113728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08357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2378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9271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lIns="91228" tIns="45615" rIns="91228" bIns="456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eaVert" lIns="91228" tIns="45615" rIns="91228" bIns="456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2378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0"/>
            <a:ext cx="4113728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2378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292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94" y="365359"/>
            <a:ext cx="2628215" cy="5811839"/>
          </a:xfrm>
          <a:prstGeom prst="rect">
            <a:avLst/>
          </a:prstGeom>
        </p:spPr>
        <p:txBody>
          <a:bodyPr vert="eaVert" lIns="91228" tIns="45615" rIns="91228" bIns="45615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359"/>
            <a:ext cx="7732286" cy="5811839"/>
          </a:xfrm>
          <a:prstGeom prst="rect">
            <a:avLst/>
          </a:prstGeom>
        </p:spPr>
        <p:txBody>
          <a:bodyPr vert="eaVert" lIns="91228" tIns="45615" rIns="91228" bIns="45615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7982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ECDD6BA6-602E-324D-9C3F-31AB4F674F86}" type="datetimeFigureOut">
              <a:rPr lang="en-US" sz="1900" smtClean="0">
                <a:solidFill>
                  <a:prstClr val="black"/>
                </a:solidFill>
              </a:rPr>
              <a:pPr defTabSz="912378"/>
              <a:t>11/8/2017</a:t>
            </a:fld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7549" y="6356520"/>
            <a:ext cx="4113728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endParaRPr lang="en-US" sz="19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8357" y="6356520"/>
            <a:ext cx="2742486" cy="365125"/>
          </a:xfrm>
          <a:prstGeom prst="rect">
            <a:avLst/>
          </a:prstGeom>
        </p:spPr>
        <p:txBody>
          <a:bodyPr lIns="91228" tIns="45615" rIns="91228" bIns="45615"/>
          <a:lstStyle/>
          <a:p>
            <a:pPr defTabSz="912378"/>
            <a:fld id="{0E7649D6-73D9-0C43-AEF8-608BFE8CD2CE}" type="slidenum">
              <a:rPr lang="en-US" sz="1900" smtClean="0">
                <a:solidFill>
                  <a:prstClr val="black"/>
                </a:solidFill>
              </a:rPr>
              <a:pPr defTabSz="912378"/>
              <a:t>‹#›</a:t>
            </a:fld>
            <a:endParaRPr lang="en-US" sz="19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6104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264DA8-F287-420D-B447-F9881D5443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687" y="1122363"/>
            <a:ext cx="914161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AF9BB1C0-F1FB-434F-86BF-4563DC7D53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687" y="3602205"/>
            <a:ext cx="9141619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81" indent="0" algn="ctr">
              <a:buNone/>
              <a:defRPr sz="2000"/>
            </a:lvl2pPr>
            <a:lvl3pPr marL="913207" indent="0" algn="ctr">
              <a:buNone/>
              <a:defRPr sz="1900"/>
            </a:lvl3pPr>
            <a:lvl4pPr marL="1369806" indent="0" algn="ctr">
              <a:buNone/>
              <a:defRPr sz="1600"/>
            </a:lvl4pPr>
            <a:lvl5pPr marL="1826412" indent="0" algn="ctr">
              <a:buNone/>
              <a:defRPr sz="1600"/>
            </a:lvl5pPr>
            <a:lvl6pPr marL="2282996" indent="0" algn="ctr">
              <a:buNone/>
              <a:defRPr sz="1600"/>
            </a:lvl6pPr>
            <a:lvl7pPr marL="2739610" indent="0" algn="ctr">
              <a:buNone/>
              <a:defRPr sz="1600"/>
            </a:lvl7pPr>
            <a:lvl8pPr marL="3196214" indent="0" algn="ctr">
              <a:buNone/>
              <a:defRPr sz="1600"/>
            </a:lvl8pPr>
            <a:lvl9pPr marL="36528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FF3CE7-A02A-4104-8B71-E15427ED0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5CDF59-2D7B-4B4D-85AD-D9198AF6C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1ABA755-83BC-4E8E-9FF4-0CD138FD5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7986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3EEAC5-F2B7-4346-A2CA-C7B6BD7A9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5C35266-98BD-4C42-94CF-74010FA13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6A0505-4234-495A-B1E1-D218F63C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8702D7D-C548-4301-B115-8E5A8F3EA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29CDD2-C4EA-43F5-A93D-49DC5424E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865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4F4840D-E491-4412-9A47-6951B1F9F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634" y="1709945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4EB6A4A-A748-4CD8-8152-276256068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634" y="4589633"/>
            <a:ext cx="10512862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8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9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6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2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8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63E4468-5169-41F0-9A6B-E226E040D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162E9F6-82F1-484C-98AD-38675AE7A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1021264-3433-4660-B120-F3F47CF9F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6057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1EDE1F3-D7B7-4531-9901-62B22BF2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4E14247-4161-4C89-B023-31FB7383B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67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7974DF47-E2ED-4E5B-8382-43A1E89D6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B727DAA-33A3-414F-8681-B9AFAED9D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95D4257-1802-4DC9-B361-D3CDDEF85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9FB0E99-C157-471E-94FA-93DFD0E2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856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0978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7BE75E7-DF81-4F77-9F3D-E2430280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569" y="365129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2FD61B1-61D3-4D29-BEB2-20B7B803B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571" y="1681163"/>
            <a:ext cx="515644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1" indent="0">
              <a:buNone/>
              <a:defRPr sz="2000" b="1"/>
            </a:lvl2pPr>
            <a:lvl3pPr marL="913207" indent="0">
              <a:buNone/>
              <a:defRPr sz="1900" b="1"/>
            </a:lvl3pPr>
            <a:lvl4pPr marL="1369806" indent="0">
              <a:buNone/>
              <a:defRPr sz="1600" b="1"/>
            </a:lvl4pPr>
            <a:lvl5pPr marL="1826412" indent="0">
              <a:buNone/>
              <a:defRPr sz="1600" b="1"/>
            </a:lvl5pPr>
            <a:lvl6pPr marL="2282996" indent="0">
              <a:buNone/>
              <a:defRPr sz="1600" b="1"/>
            </a:lvl6pPr>
            <a:lvl7pPr marL="2739610" indent="0">
              <a:buNone/>
              <a:defRPr sz="1600" b="1"/>
            </a:lvl7pPr>
            <a:lvl8pPr marL="3196214" indent="0">
              <a:buNone/>
              <a:defRPr sz="1600" b="1"/>
            </a:lvl8pPr>
            <a:lvl9pPr marL="365282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6A98D6C-5DF8-4504-99BA-9B2C576A8E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571" y="2505075"/>
            <a:ext cx="5156443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7C3DCF8-0E73-4076-B484-EC9D766D84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596" y="1681163"/>
            <a:ext cx="518183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1" indent="0">
              <a:buNone/>
              <a:defRPr sz="2000" b="1"/>
            </a:lvl2pPr>
            <a:lvl3pPr marL="913207" indent="0">
              <a:buNone/>
              <a:defRPr sz="1900" b="1"/>
            </a:lvl3pPr>
            <a:lvl4pPr marL="1369806" indent="0">
              <a:buNone/>
              <a:defRPr sz="1600" b="1"/>
            </a:lvl4pPr>
            <a:lvl5pPr marL="1826412" indent="0">
              <a:buNone/>
              <a:defRPr sz="1600" b="1"/>
            </a:lvl5pPr>
            <a:lvl6pPr marL="2282996" indent="0">
              <a:buNone/>
              <a:defRPr sz="1600" b="1"/>
            </a:lvl6pPr>
            <a:lvl7pPr marL="2739610" indent="0">
              <a:buNone/>
              <a:defRPr sz="1600" b="1"/>
            </a:lvl7pPr>
            <a:lvl8pPr marL="3196214" indent="0">
              <a:buNone/>
              <a:defRPr sz="1600" b="1"/>
            </a:lvl8pPr>
            <a:lvl9pPr marL="365282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66840F-247E-4515-ACA1-4F3C0414EE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596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8279C89-2EB4-43A8-A730-AB37DF60A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C5672BD9-3883-4600-B18B-4785031E2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9CE4E6E-BD4F-4AF5-B30A-558842A774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65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3B431B-80FB-4435-915F-E73D3DBF8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CECA414-945A-4CE3-91E5-659617C2E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F6916BD-7745-44D5-B052-84F6CB63B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A11ABBD-E77B-4E0D-838D-5E1687789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8768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F85B538-F9AC-4CCC-9658-4319ECD889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E8B4C6A-07CB-436D-AB87-F140E0EEB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F6C92E-5412-4430-9694-29F9BEC7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1975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43DD46-F4B1-4011-9B04-8CE6EDF04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3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08E5B7-A98F-4958-AA75-244B2AB8D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838" y="987632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97E7280-31F0-432D-874F-32670FAE8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53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81" indent="0">
              <a:buNone/>
              <a:defRPr sz="1500"/>
            </a:lvl2pPr>
            <a:lvl3pPr marL="913207" indent="0">
              <a:buNone/>
              <a:defRPr sz="1200"/>
            </a:lvl3pPr>
            <a:lvl4pPr marL="1369806" indent="0">
              <a:buNone/>
              <a:defRPr sz="1100"/>
            </a:lvl4pPr>
            <a:lvl5pPr marL="1826412" indent="0">
              <a:buNone/>
              <a:defRPr sz="1100"/>
            </a:lvl5pPr>
            <a:lvl6pPr marL="2282996" indent="0">
              <a:buNone/>
              <a:defRPr sz="1100"/>
            </a:lvl6pPr>
            <a:lvl7pPr marL="2739610" indent="0">
              <a:buNone/>
              <a:defRPr sz="1100"/>
            </a:lvl7pPr>
            <a:lvl8pPr marL="3196214" indent="0">
              <a:buNone/>
              <a:defRPr sz="1100"/>
            </a:lvl8pPr>
            <a:lvl9pPr marL="365282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9B5D502-89AE-4671-91E8-EEB4B323A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8DABFC-FE9F-45F9-9EA2-370061059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8CE327A-437E-4957-A177-DFFAA7AD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3744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E43262-62DE-48EF-8402-BBB1544D4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53" y="457200"/>
            <a:ext cx="393121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38A6F49-F9A7-4B3D-B9CA-0FA61767EB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1838" y="987632"/>
            <a:ext cx="617059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81" indent="0">
              <a:buNone/>
              <a:defRPr sz="2800"/>
            </a:lvl2pPr>
            <a:lvl3pPr marL="913207" indent="0">
              <a:buNone/>
              <a:defRPr sz="2400"/>
            </a:lvl3pPr>
            <a:lvl4pPr marL="1369806" indent="0">
              <a:buNone/>
              <a:defRPr sz="2000"/>
            </a:lvl4pPr>
            <a:lvl5pPr marL="1826412" indent="0">
              <a:buNone/>
              <a:defRPr sz="2000"/>
            </a:lvl5pPr>
            <a:lvl6pPr marL="2282996" indent="0">
              <a:buNone/>
              <a:defRPr sz="2000"/>
            </a:lvl6pPr>
            <a:lvl7pPr marL="2739610" indent="0">
              <a:buNone/>
              <a:defRPr sz="2000"/>
            </a:lvl7pPr>
            <a:lvl8pPr marL="3196214" indent="0">
              <a:buNone/>
              <a:defRPr sz="2000"/>
            </a:lvl8pPr>
            <a:lvl9pPr marL="36528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8C974CD-C9EA-4A35-9F2B-0D9796AB4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53" y="2057403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81" indent="0">
              <a:buNone/>
              <a:defRPr sz="1500"/>
            </a:lvl2pPr>
            <a:lvl3pPr marL="913207" indent="0">
              <a:buNone/>
              <a:defRPr sz="1200"/>
            </a:lvl3pPr>
            <a:lvl4pPr marL="1369806" indent="0">
              <a:buNone/>
              <a:defRPr sz="1100"/>
            </a:lvl4pPr>
            <a:lvl5pPr marL="1826412" indent="0">
              <a:buNone/>
              <a:defRPr sz="1100"/>
            </a:lvl5pPr>
            <a:lvl6pPr marL="2282996" indent="0">
              <a:buNone/>
              <a:defRPr sz="1100"/>
            </a:lvl6pPr>
            <a:lvl7pPr marL="2739610" indent="0">
              <a:buNone/>
              <a:defRPr sz="1100"/>
            </a:lvl7pPr>
            <a:lvl8pPr marL="3196214" indent="0">
              <a:buNone/>
              <a:defRPr sz="1100"/>
            </a:lvl8pPr>
            <a:lvl9pPr marL="365282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9E6B5D4-2EED-48F0-8D40-0227D272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F94D734-A360-45AA-A82B-D774D7A62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9FE3579-8774-46B5-ADDA-C829C9200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7153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7C592DB-7913-4C53-AD1D-3A047637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3B0C763-A644-484A-AF8B-2AAE3AEA08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5559B6D-182B-4F27-A289-822B08397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BC7878A-5FE6-466A-A982-ECDA8AB9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2388141-B2BE-4CB5-8F14-8AEEBCCAE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8135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99A03C9-39DE-4505-995E-C97382894E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2665" y="365331"/>
            <a:ext cx="262821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92AE2C6-D53C-4397-9782-0B96637F5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7986" y="365331"/>
            <a:ext cx="7732286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99F07E2-7E99-418C-A6A4-1F9EE1E23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8DCDAD-539C-4B53-9668-2A3455BC3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19EABF-9172-4EFB-8D94-57838F439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133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46" y="2130600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4828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852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7069"/>
            <a:ext cx="10360501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1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4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88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2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008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9088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600206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600206"/>
            <a:ext cx="5383398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3421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5" y="1535117"/>
            <a:ext cx="5385514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3" indent="0">
              <a:buNone/>
              <a:defRPr sz="2700" b="1"/>
            </a:lvl2pPr>
            <a:lvl3pPr marL="1218825" indent="0">
              <a:buNone/>
              <a:defRPr sz="2400" b="1"/>
            </a:lvl3pPr>
            <a:lvl4pPr marL="1828237" indent="0">
              <a:buNone/>
              <a:defRPr sz="2100" b="1"/>
            </a:lvl4pPr>
            <a:lvl5pPr marL="2437649" indent="0">
              <a:buNone/>
              <a:defRPr sz="2100" b="1"/>
            </a:lvl5pPr>
            <a:lvl6pPr marL="3047061" indent="0">
              <a:buNone/>
              <a:defRPr sz="2100" b="1"/>
            </a:lvl6pPr>
            <a:lvl7pPr marL="3656475" indent="0">
              <a:buNone/>
              <a:defRPr sz="2100" b="1"/>
            </a:lvl7pPr>
            <a:lvl8pPr marL="4265885" indent="0">
              <a:buNone/>
              <a:defRPr sz="2100" b="1"/>
            </a:lvl8pPr>
            <a:lvl9pPr marL="48752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5" y="2174875"/>
            <a:ext cx="5385514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8" y="1535117"/>
            <a:ext cx="5387630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3" indent="0">
              <a:buNone/>
              <a:defRPr sz="2700" b="1"/>
            </a:lvl2pPr>
            <a:lvl3pPr marL="1218825" indent="0">
              <a:buNone/>
              <a:defRPr sz="2400" b="1"/>
            </a:lvl3pPr>
            <a:lvl4pPr marL="1828237" indent="0">
              <a:buNone/>
              <a:defRPr sz="2100" b="1"/>
            </a:lvl4pPr>
            <a:lvl5pPr marL="2437649" indent="0">
              <a:buNone/>
              <a:defRPr sz="2100" b="1"/>
            </a:lvl5pPr>
            <a:lvl6pPr marL="3047061" indent="0">
              <a:buNone/>
              <a:defRPr sz="2100" b="1"/>
            </a:lvl6pPr>
            <a:lvl7pPr marL="3656475" indent="0">
              <a:buNone/>
              <a:defRPr sz="2100" b="1"/>
            </a:lvl7pPr>
            <a:lvl8pPr marL="4265885" indent="0">
              <a:buNone/>
              <a:defRPr sz="2100" b="1"/>
            </a:lvl8pPr>
            <a:lvl9pPr marL="4875297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8" y="2174875"/>
            <a:ext cx="5387630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01795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290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7008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7" y="273217"/>
            <a:ext cx="4010039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225"/>
            <a:ext cx="6813892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7" y="1435104"/>
            <a:ext cx="4010039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13" indent="0">
              <a:buNone/>
              <a:defRPr sz="1600"/>
            </a:lvl2pPr>
            <a:lvl3pPr marL="1218825" indent="0">
              <a:buNone/>
              <a:defRPr sz="1300"/>
            </a:lvl3pPr>
            <a:lvl4pPr marL="1828237" indent="0">
              <a:buNone/>
              <a:defRPr sz="1200"/>
            </a:lvl4pPr>
            <a:lvl5pPr marL="2437649" indent="0">
              <a:buNone/>
              <a:defRPr sz="1200"/>
            </a:lvl5pPr>
            <a:lvl6pPr marL="3047061" indent="0">
              <a:buNone/>
              <a:defRPr sz="1200"/>
            </a:lvl6pPr>
            <a:lvl7pPr marL="3656475" indent="0">
              <a:buNone/>
              <a:defRPr sz="1200"/>
            </a:lvl7pPr>
            <a:lvl8pPr marL="4265885" indent="0">
              <a:buNone/>
              <a:defRPr sz="1200"/>
            </a:lvl8pPr>
            <a:lvl9pPr marL="48752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310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79" y="4800769"/>
            <a:ext cx="7313295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79" y="612775"/>
            <a:ext cx="7313295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13" indent="0">
              <a:buNone/>
              <a:defRPr sz="3700"/>
            </a:lvl2pPr>
            <a:lvl3pPr marL="1218825" indent="0">
              <a:buNone/>
              <a:defRPr sz="3200"/>
            </a:lvl3pPr>
            <a:lvl4pPr marL="1828237" indent="0">
              <a:buNone/>
              <a:defRPr sz="2700"/>
            </a:lvl4pPr>
            <a:lvl5pPr marL="2437649" indent="0">
              <a:buNone/>
              <a:defRPr sz="2700"/>
            </a:lvl5pPr>
            <a:lvl6pPr marL="3047061" indent="0">
              <a:buNone/>
              <a:defRPr sz="2700"/>
            </a:lvl6pPr>
            <a:lvl7pPr marL="3656475" indent="0">
              <a:buNone/>
              <a:defRPr sz="2700"/>
            </a:lvl7pPr>
            <a:lvl8pPr marL="4265885" indent="0">
              <a:buNone/>
              <a:defRPr sz="2700"/>
            </a:lvl8pPr>
            <a:lvl9pPr marL="487529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79" y="5367511"/>
            <a:ext cx="7313295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13" indent="0">
              <a:buNone/>
              <a:defRPr sz="1600"/>
            </a:lvl2pPr>
            <a:lvl3pPr marL="1218825" indent="0">
              <a:buNone/>
              <a:defRPr sz="1300"/>
            </a:lvl3pPr>
            <a:lvl4pPr marL="1828237" indent="0">
              <a:buNone/>
              <a:defRPr sz="1200"/>
            </a:lvl4pPr>
            <a:lvl5pPr marL="2437649" indent="0">
              <a:buNone/>
              <a:defRPr sz="1200"/>
            </a:lvl5pPr>
            <a:lvl6pPr marL="3047061" indent="0">
              <a:buNone/>
              <a:defRPr sz="1200"/>
            </a:lvl6pPr>
            <a:lvl7pPr marL="3656475" indent="0">
              <a:buNone/>
              <a:defRPr sz="1200"/>
            </a:lvl7pPr>
            <a:lvl8pPr marL="4265885" indent="0">
              <a:buNone/>
              <a:defRPr sz="1200"/>
            </a:lvl8pPr>
            <a:lvl9pPr marL="487529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2192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5716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274808"/>
            <a:ext cx="274248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274808"/>
            <a:ext cx="802431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326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5" y="1524000"/>
            <a:ext cx="10969943" cy="4648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A6BE-7F97-411F-9CC5-5AB35133F2B3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821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524001"/>
            <a:ext cx="5383398" cy="472440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524001"/>
            <a:ext cx="5383398" cy="4724400"/>
          </a:xfrm>
        </p:spPr>
        <p:txBody>
          <a:bodyPr/>
          <a:lstStyle>
            <a:lvl1pPr>
              <a:defRPr sz="35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1A9FF-1E9C-4B66-B4A0-EADB765782FB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56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217"/>
            <a:ext cx="4010025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758" y="273740"/>
            <a:ext cx="68135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4"/>
            <a:ext cx="4010025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5766" indent="0">
              <a:buNone/>
              <a:defRPr sz="1200"/>
            </a:lvl2pPr>
            <a:lvl3pPr marL="911626" indent="0">
              <a:buNone/>
              <a:defRPr sz="1100"/>
            </a:lvl3pPr>
            <a:lvl4pPr marL="1367435" indent="0">
              <a:buNone/>
              <a:defRPr sz="900"/>
            </a:lvl4pPr>
            <a:lvl5pPr marL="1823253" indent="0">
              <a:buNone/>
              <a:defRPr sz="900"/>
            </a:lvl5pPr>
            <a:lvl6pPr marL="2279010" indent="0">
              <a:buNone/>
              <a:defRPr sz="900"/>
            </a:lvl6pPr>
            <a:lvl7pPr marL="2734871" indent="0">
              <a:buNone/>
              <a:defRPr sz="900"/>
            </a:lvl7pPr>
            <a:lvl8pPr marL="3190670" indent="0">
              <a:buNone/>
              <a:defRPr sz="900"/>
            </a:lvl8pPr>
            <a:lvl9pPr marL="364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585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514FD-1763-45C1-AED0-FF855CD2E095}" type="datetime1">
              <a:rPr lang="en-US" smtClean="0">
                <a:solidFill>
                  <a:prstClr val="black"/>
                </a:solidFill>
              </a:rPr>
              <a:pPr/>
              <a:t>11/8/2017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Your logo here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FD205-8D79-439C-A802-2377436AEC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378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35811" y="202"/>
            <a:ext cx="7440266" cy="3377919"/>
          </a:xfrm>
          <a:custGeom>
            <a:avLst/>
            <a:gdLst>
              <a:gd name="connsiteX0" fmla="*/ 0 w 7442204"/>
              <a:gd name="connsiteY0" fmla="*/ 0 h 3377918"/>
              <a:gd name="connsiteX1" fmla="*/ 7442204 w 7442204"/>
              <a:gd name="connsiteY1" fmla="*/ 0 h 3377918"/>
              <a:gd name="connsiteX2" fmla="*/ 3721102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0" y="0"/>
                </a:moveTo>
                <a:lnTo>
                  <a:pt x="7442204" y="0"/>
                </a:lnTo>
                <a:lnTo>
                  <a:pt x="3721102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235811" y="3480290"/>
            <a:ext cx="7440266" cy="3377919"/>
          </a:xfrm>
          <a:custGeom>
            <a:avLst/>
            <a:gdLst>
              <a:gd name="connsiteX0" fmla="*/ 3721102 w 7442204"/>
              <a:gd name="connsiteY0" fmla="*/ 0 h 3377918"/>
              <a:gd name="connsiteX1" fmla="*/ 7442204 w 7442204"/>
              <a:gd name="connsiteY1" fmla="*/ 3377918 h 3377918"/>
              <a:gd name="connsiteX2" fmla="*/ 0 w 7442204"/>
              <a:gd name="connsiteY2" fmla="*/ 3377918 h 337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42204" h="3377918">
                <a:moveTo>
                  <a:pt x="3721102" y="0"/>
                </a:moveTo>
                <a:lnTo>
                  <a:pt x="7442204" y="3377918"/>
                </a:lnTo>
                <a:lnTo>
                  <a:pt x="0" y="337791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3816262" cy="6858003"/>
          </a:xfrm>
          <a:custGeom>
            <a:avLst/>
            <a:gdLst>
              <a:gd name="connsiteX0" fmla="*/ 0 w 3817256"/>
              <a:gd name="connsiteY0" fmla="*/ 0 h 6858003"/>
              <a:gd name="connsiteX1" fmla="*/ 3817256 w 3817256"/>
              <a:gd name="connsiteY1" fmla="*/ 3429002 h 6858003"/>
              <a:gd name="connsiteX2" fmla="*/ 0 w 3817256"/>
              <a:gd name="connsiteY2" fmla="*/ 6858003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817256" h="6858003">
                <a:moveTo>
                  <a:pt x="0" y="0"/>
                </a:moveTo>
                <a:lnTo>
                  <a:pt x="3817256" y="3429002"/>
                </a:lnTo>
                <a:lnTo>
                  <a:pt x="0" y="68580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320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8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188" y="4800769"/>
            <a:ext cx="7313612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36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766" indent="0">
              <a:buNone/>
              <a:defRPr sz="2800"/>
            </a:lvl2pPr>
            <a:lvl3pPr marL="911626" indent="0">
              <a:buNone/>
              <a:defRPr sz="2400"/>
            </a:lvl3pPr>
            <a:lvl4pPr marL="1367435" indent="0">
              <a:buNone/>
              <a:defRPr sz="2000"/>
            </a:lvl4pPr>
            <a:lvl5pPr marL="1823253" indent="0">
              <a:buNone/>
              <a:defRPr sz="2000"/>
            </a:lvl5pPr>
            <a:lvl6pPr marL="2279010" indent="0">
              <a:buNone/>
              <a:defRPr sz="2000"/>
            </a:lvl6pPr>
            <a:lvl7pPr marL="2734871" indent="0">
              <a:buNone/>
              <a:defRPr sz="2000"/>
            </a:lvl7pPr>
            <a:lvl8pPr marL="3190670" indent="0">
              <a:buNone/>
              <a:defRPr sz="2000"/>
            </a:lvl8pPr>
            <a:lvl9pPr marL="364650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188" y="5367602"/>
            <a:ext cx="7313612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5766" indent="0">
              <a:buNone/>
              <a:defRPr sz="1200"/>
            </a:lvl2pPr>
            <a:lvl3pPr marL="911626" indent="0">
              <a:buNone/>
              <a:defRPr sz="1100"/>
            </a:lvl3pPr>
            <a:lvl4pPr marL="1367435" indent="0">
              <a:buNone/>
              <a:defRPr sz="900"/>
            </a:lvl4pPr>
            <a:lvl5pPr marL="1823253" indent="0">
              <a:buNone/>
              <a:defRPr sz="900"/>
            </a:lvl5pPr>
            <a:lvl6pPr marL="2279010" indent="0">
              <a:buNone/>
              <a:defRPr sz="900"/>
            </a:lvl6pPr>
            <a:lvl7pPr marL="2734871" indent="0">
              <a:buNone/>
              <a:defRPr sz="900"/>
            </a:lvl7pPr>
            <a:lvl8pPr marL="3190670" indent="0">
              <a:buNone/>
              <a:defRPr sz="900"/>
            </a:lvl8pPr>
            <a:lvl9pPr marL="364650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942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56" y="0"/>
            <a:ext cx="12308323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896" y="274639"/>
            <a:ext cx="10969625" cy="1143000"/>
          </a:xfrm>
          <a:prstGeom prst="rect">
            <a:avLst/>
          </a:prstGeom>
        </p:spPr>
        <p:txBody>
          <a:bodyPr vert="horz" lIns="91148" tIns="45575" rIns="91148" bIns="45575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96" y="1600206"/>
            <a:ext cx="10969625" cy="4525963"/>
          </a:xfrm>
          <a:prstGeom prst="rect">
            <a:avLst/>
          </a:prstGeom>
        </p:spPr>
        <p:txBody>
          <a:bodyPr vert="horz" lIns="91148" tIns="45575" rIns="91148" bIns="4557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98" y="6356944"/>
            <a:ext cx="2843213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A1785-9884-5D4E-B5C0-8ED4226649C6}" type="datetimeFigureOut">
              <a:rPr lang="en-US" smtClean="0"/>
              <a:t>11/8/2017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013" y="6356944"/>
            <a:ext cx="3860800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098" y="6356944"/>
            <a:ext cx="2843211" cy="365125"/>
          </a:xfrm>
          <a:prstGeom prst="rect">
            <a:avLst/>
          </a:prstGeom>
        </p:spPr>
        <p:txBody>
          <a:bodyPr vert="horz" lIns="91148" tIns="45575" rIns="91148" bIns="4557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E0931-B272-9841-AAD7-00D27C5D34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700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5766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1848" indent="-341848" algn="l" defTabSz="455766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0682" indent="-284874" algn="l" defTabSz="455766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39498" indent="-227919" algn="l" defTabSz="455766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595334" indent="-227919" algn="l" defTabSz="455766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1148" indent="-227919" algn="l" defTabSz="455766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07004" indent="-227919" algn="l" defTabSz="4557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52" indent="-227919" algn="l" defTabSz="4557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86" indent="-227919" algn="l" defTabSz="4557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91" indent="-227919" algn="l" defTabSz="4557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66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6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35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53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10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71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70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02" algn="l" defTabSz="4557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0544" tIns="45573" rIns="90544" bIns="45573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0544" tIns="45573" rIns="90544" bIns="4557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944"/>
            <a:ext cx="2742486" cy="365125"/>
          </a:xfrm>
          <a:prstGeom prst="rect">
            <a:avLst/>
          </a:prstGeom>
        </p:spPr>
        <p:txBody>
          <a:bodyPr vert="horz" lIns="90544" tIns="45573" rIns="90544" bIns="45573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904794"/>
            <a:fld id="{FCC14175-75E9-48DD-8F63-99EF7498E6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4794"/>
              <a:t>11/8/2017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944"/>
            <a:ext cx="4113728" cy="365125"/>
          </a:xfrm>
          <a:prstGeom prst="rect">
            <a:avLst/>
          </a:prstGeom>
        </p:spPr>
        <p:txBody>
          <a:bodyPr vert="horz" lIns="90544" tIns="45573" rIns="90544" bIns="45573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904794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944"/>
            <a:ext cx="2742486" cy="365125"/>
          </a:xfrm>
          <a:prstGeom prst="rect">
            <a:avLst/>
          </a:prstGeom>
        </p:spPr>
        <p:txBody>
          <a:bodyPr vert="horz" lIns="90544" tIns="45573" rIns="90544" bIns="45573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entury Gothic Regular" charset="0"/>
              </a:defRPr>
            </a:lvl1pPr>
          </a:lstStyle>
          <a:p>
            <a:pPr defTabSz="904794"/>
            <a:fld id="{6C2E7A15-8FB6-4E6C-9D84-E1419F0A1A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04794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38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04794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Century Gothic Regular" charset="0"/>
          <a:ea typeface="+mj-ea"/>
          <a:cs typeface="+mj-cs"/>
        </a:defRPr>
      </a:lvl1pPr>
    </p:titleStyle>
    <p:bodyStyle>
      <a:lvl1pPr marL="226307" indent="-226307" algn="l" defTabSz="90479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1pPr>
      <a:lvl2pPr marL="678921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2pPr>
      <a:lvl3pPr marL="1131043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3pPr>
      <a:lvl4pPr marL="1583302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4pPr>
      <a:lvl5pPr marL="2035640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Century Gothic Regular" charset="0"/>
          <a:ea typeface="+mn-ea"/>
          <a:cs typeface="+mn-cs"/>
        </a:defRPr>
      </a:lvl5pPr>
      <a:lvl6pPr marL="2488131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40529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92941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45520" indent="-226307" algn="l" defTabSz="90479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2206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04794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57240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09563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62185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14392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66607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19001" algn="l" defTabSz="9047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77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7" y="6432017"/>
            <a:ext cx="2837596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5778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911626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13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</p:sldLayoutIdLst>
  <p:txStyles>
    <p:titleStyle>
      <a:lvl1pPr algn="l" defTabSz="9116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19" indent="-227919" algn="l" defTabSz="9116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55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498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34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48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4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52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86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91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6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35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53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1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71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7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02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77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7" y="6432017"/>
            <a:ext cx="2837596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5778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148" tIns="45575" rIns="91148" bIns="45575" rtlCol="0" anchor="ctr"/>
          <a:lstStyle/>
          <a:p>
            <a:pPr algn="ctr" defTabSz="455766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900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2" r:id="rId1"/>
    <p:sldLayoutId id="2147484033" r:id="rId2"/>
    <p:sldLayoutId id="2147484034" r:id="rId3"/>
    <p:sldLayoutId id="2147484035" r:id="rId4"/>
    <p:sldLayoutId id="2147484036" r:id="rId5"/>
    <p:sldLayoutId id="2147484037" r:id="rId6"/>
    <p:sldLayoutId id="2147484038" r:id="rId7"/>
    <p:sldLayoutId id="2147484039" r:id="rId8"/>
    <p:sldLayoutId id="2147484040" r:id="rId9"/>
    <p:sldLayoutId id="2147484041" r:id="rId10"/>
    <p:sldLayoutId id="2147484042" r:id="rId11"/>
  </p:sldLayoutIdLst>
  <p:txStyles>
    <p:titleStyle>
      <a:lvl1pPr algn="l" defTabSz="9116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7919" indent="-227919" algn="l" defTabSz="911626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3755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498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5334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1148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7004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2752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18586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391" indent="-227919" algn="l" defTabSz="911626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76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626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435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253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01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4871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0670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502" algn="l" defTabSz="91162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778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7" y="6431986"/>
            <a:ext cx="2837596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5778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28" tIns="45615" rIns="91228" bIns="45615" rtlCol="0" anchor="ctr"/>
          <a:lstStyle/>
          <a:p>
            <a:pPr algn="ctr" defTabSz="912378"/>
            <a:endParaRPr 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80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l" defTabSz="912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03" indent="-228103" algn="l" defTabSz="912378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307" indent="-228103" algn="l" defTabSz="91237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448" indent="-228103" algn="l" defTabSz="91237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654" indent="-228103" algn="l" defTabSz="91237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842" indent="-228103" algn="l" defTabSz="91237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061" indent="-228103" algn="l" defTabSz="91237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206" indent="-228103" algn="l" defTabSz="91237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406" indent="-228103" algn="l" defTabSz="91237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7589" indent="-228103" algn="l" defTabSz="912378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3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41" algn="l" defTabSz="9123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378" algn="l" defTabSz="9123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556" algn="l" defTabSz="9123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757" algn="l" defTabSz="9123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903" algn="l" defTabSz="9123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124" algn="l" defTabSz="9123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308" algn="l" defTabSz="9123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509" algn="l" defTabSz="91237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CBC964A7-2509-4088-803E-D4CCE25C59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9"/>
            <a:ext cx="10512862" cy="1325563"/>
          </a:xfrm>
          <a:prstGeom prst="rect">
            <a:avLst/>
          </a:prstGeom>
        </p:spPr>
        <p:txBody>
          <a:bodyPr vert="horz" lIns="91316" tIns="45659" rIns="91316" bIns="4565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1D01519-7FB1-4224-A1AE-FCBD49265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9"/>
          </a:xfrm>
          <a:prstGeom prst="rect">
            <a:avLst/>
          </a:prstGeom>
        </p:spPr>
        <p:txBody>
          <a:bodyPr vert="horz" lIns="91316" tIns="45659" rIns="91316" bIns="4565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92B1CA9-CCCC-44A9-A0A2-47F5ACB1D4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520"/>
            <a:ext cx="2742486" cy="365125"/>
          </a:xfrm>
          <a:prstGeom prst="rect">
            <a:avLst/>
          </a:prstGeom>
        </p:spPr>
        <p:txBody>
          <a:bodyPr vert="horz" lIns="91316" tIns="45659" rIns="91316" bIns="4565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07"/>
            <a:fld id="{1DFAC882-03B3-403E-AD89-60C9522302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207"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B2D9E7-BC0F-464F-93CA-AEC7D7E8A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520"/>
            <a:ext cx="4113728" cy="365125"/>
          </a:xfrm>
          <a:prstGeom prst="rect">
            <a:avLst/>
          </a:prstGeom>
        </p:spPr>
        <p:txBody>
          <a:bodyPr vert="horz" lIns="91316" tIns="45659" rIns="91316" bIns="4565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FA15D02-E3BD-4862-940F-3AEB22A714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520"/>
            <a:ext cx="2742486" cy="365125"/>
          </a:xfrm>
          <a:prstGeom prst="rect">
            <a:avLst/>
          </a:prstGeom>
        </p:spPr>
        <p:txBody>
          <a:bodyPr vert="horz" lIns="91316" tIns="45659" rIns="91316" bIns="4565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207"/>
            <a:fld id="{F9D464DD-D5BC-4991-918D-3E147B74E37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2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91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</p:sldLayoutIdLst>
  <p:txStyles>
    <p:titleStyle>
      <a:lvl1pPr algn="l" defTabSz="91320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07" indent="-228307" algn="l" defTabSz="91320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919" indent="-228307" algn="l" defTabSz="9132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96" indent="-228307" algn="l" defTabSz="9132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107" indent="-228307" algn="l" defTabSz="9132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710" indent="-228307" algn="l" defTabSz="9132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330" indent="-228307" algn="l" defTabSz="9132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910" indent="-228307" algn="l" defTabSz="9132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517" indent="-228307" algn="l" defTabSz="9132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117" indent="-228307" algn="l" defTabSz="91320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2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1" algn="l" defTabSz="9132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207" algn="l" defTabSz="9132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806" algn="l" defTabSz="9132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412" algn="l" defTabSz="9132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96" algn="l" defTabSz="9132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610" algn="l" defTabSz="9132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214" algn="l" defTabSz="9132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827" algn="l" defTabSz="91320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5" y="274639"/>
            <a:ext cx="10969943" cy="1143000"/>
          </a:xfrm>
          <a:prstGeom prst="rect">
            <a:avLst/>
          </a:prstGeom>
        </p:spPr>
        <p:txBody>
          <a:bodyPr vert="horz" lIns="121883" tIns="60941" rIns="121883" bIns="6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5" y="1600206"/>
            <a:ext cx="10969943" cy="4525963"/>
          </a:xfrm>
          <a:prstGeom prst="rect">
            <a:avLst/>
          </a:prstGeom>
        </p:spPr>
        <p:txBody>
          <a:bodyPr vert="horz" lIns="121883" tIns="60941" rIns="121883" bIns="6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520"/>
            <a:ext cx="2844059" cy="365125"/>
          </a:xfrm>
          <a:prstGeom prst="rect">
            <a:avLst/>
          </a:prstGeom>
        </p:spPr>
        <p:txBody>
          <a:bodyPr vert="horz" lIns="121883" tIns="60941" rIns="121883" bIns="6094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25"/>
            <a:fld id="{1EEFD08D-EDF9-44C4-80B7-B4B058810C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25"/>
              <a:t>11/8/2017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99" y="6356520"/>
            <a:ext cx="3859795" cy="365125"/>
          </a:xfrm>
          <a:prstGeom prst="rect">
            <a:avLst/>
          </a:prstGeom>
        </p:spPr>
        <p:txBody>
          <a:bodyPr vert="horz" lIns="121883" tIns="60941" rIns="121883" bIns="6094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2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410" y="6356520"/>
            <a:ext cx="2844059" cy="365125"/>
          </a:xfrm>
          <a:prstGeom prst="rect">
            <a:avLst/>
          </a:prstGeom>
        </p:spPr>
        <p:txBody>
          <a:bodyPr vert="horz" lIns="121883" tIns="60941" rIns="121883" bIns="6094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25"/>
            <a:fld id="{BAB4D6F7-6F44-4631-A58C-FA9C5E991E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2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95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  <p:sldLayoutId id="2147484079" r:id="rId12"/>
    <p:sldLayoutId id="2147484080" r:id="rId13"/>
    <p:sldLayoutId id="2147484081" r:id="rId14"/>
    <p:sldLayoutId id="2147484082" r:id="rId15"/>
  </p:sldLayoutIdLst>
  <p:txStyles>
    <p:titleStyle>
      <a:lvl1pPr algn="ctr" defTabSz="121882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61" indent="-457061" algn="l" defTabSz="1218825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295" indent="-380883" algn="l" defTabSz="1218825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32" indent="-304707" algn="l" defTabSz="121882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43" indent="-304707" algn="l" defTabSz="1218825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55" indent="-304707" algn="l" defTabSz="1218825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65" indent="-304707" algn="l" defTabSz="121882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179" indent="-304707" algn="l" defTabSz="121882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591" indent="-304707" algn="l" defTabSz="121882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003" indent="-304707" algn="l" defTabSz="121882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3" algn="l" defTabSz="12188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25" algn="l" defTabSz="12188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37" algn="l" defTabSz="12188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49" algn="l" defTabSz="12188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61" algn="l" defTabSz="12188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75" algn="l" defTabSz="12188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885" algn="l" defTabSz="12188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297" algn="l" defTabSz="12188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hyperlink" Target="http://www.scmp.com/news/hong-kong/health-environment/article/2097852/hong-kong-children-suffer-greater-mental-stres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Relationship Id="rId6" Type="http://schemas.openxmlformats.org/officeDocument/2006/relationships/hyperlink" Target="http://www.scmp.com/lifestyle/health-beauty/article/2102643/young-hongkongers-easy-access-illicit-drugs-ice-ketamine" TargetMode="External"/><Relationship Id="rId5" Type="http://schemas.openxmlformats.org/officeDocument/2006/relationships/hyperlink" Target="http://www.chp.gov.hk/files/pdf/ncd_watch_mar2015.pdf" TargetMode="External"/><Relationship Id="rId4" Type="http://schemas.openxmlformats.org/officeDocument/2006/relationships/hyperlink" Target="http://www.uofmhealth.org/news/1682top-10-health-concerns-for-kids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5" Type="http://schemas.openxmlformats.org/officeDocument/2006/relationships/hyperlink" Target="https://www.ncbi.nlm.nih.gov/pubmed/22017760" TargetMode="External"/><Relationship Id="rId4" Type="http://schemas.openxmlformats.org/officeDocument/2006/relationships/hyperlink" Target="https://blogs.webmd.com/pet-tales/2012/03/top-5-health-issues-facing-american-pets-today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89646" y="1705809"/>
            <a:ext cx="6373059" cy="11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23" tIns="45611" rIns="91223" bIns="45611">
            <a:spAutoFit/>
          </a:bodyPr>
          <a:lstStyle/>
          <a:p>
            <a:pPr algn="ctr" defTabSz="912318">
              <a:spcBef>
                <a:spcPct val="50000"/>
              </a:spcBef>
              <a:defRPr/>
            </a:pPr>
            <a:r>
              <a:rPr lang="en-US" sz="67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Emmy Yeung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290" y="5449657"/>
            <a:ext cx="9815814" cy="1107995"/>
          </a:xfrm>
          <a:prstGeom prst="rect">
            <a:avLst/>
          </a:prstGeom>
          <a:noFill/>
        </p:spPr>
        <p:txBody>
          <a:bodyPr wrap="square" lIns="91223" tIns="45611" rIns="91223" bIns="45611" rtlCol="0">
            <a:spAutoFit/>
          </a:bodyPr>
          <a:lstStyle/>
          <a:p>
            <a:pPr defTabSz="912318"/>
            <a:r>
              <a:rPr lang="zh-TW" altLang="en-US" sz="1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912318"/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2045" y="5449491"/>
            <a:ext cx="981020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812573" y="3118816"/>
            <a:ext cx="7661547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223" tIns="45611" rIns="91223" bIns="45611">
            <a:spAutoFit/>
          </a:bodyPr>
          <a:lstStyle/>
          <a:p>
            <a:pPr algn="ctr" defTabSz="912318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產品拓展經理</a:t>
            </a:r>
          </a:p>
          <a:p>
            <a:pPr algn="ctr" defTabSz="912318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Product Manager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6641" y="214001"/>
            <a:ext cx="11775275" cy="646331"/>
          </a:xfrm>
          <a:prstGeom prst="rect">
            <a:avLst/>
          </a:prstGeom>
          <a:noFill/>
        </p:spPr>
        <p:txBody>
          <a:bodyPr wrap="square" lIns="91223" tIns="45611" rIns="91223" bIns="45611" rtlCol="0">
            <a:spAutoFit/>
          </a:bodyPr>
          <a:lstStyle/>
          <a:p>
            <a:pPr algn="ctr" defTabSz="912318"/>
            <a:r>
              <a:rPr lang="en-US" altLang="zh-TW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DNA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奇妙系列與</a:t>
            </a:r>
            <a:r>
              <a:rPr lang="en-US" altLang="zh-TW" sz="3600" dirty="0" err="1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PetHealth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系列分享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26641" y="860167"/>
            <a:ext cx="11775275" cy="523220"/>
          </a:xfrm>
          <a:prstGeom prst="rect">
            <a:avLst/>
          </a:prstGeom>
        </p:spPr>
        <p:txBody>
          <a:bodyPr wrap="square" lIns="91223" tIns="45611" rIns="91223" bIns="45611">
            <a:spAutoFit/>
          </a:bodyPr>
          <a:lstStyle/>
          <a:p>
            <a:pPr algn="ctr" defTabSz="912318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DNA Miracles and </a:t>
            </a:r>
            <a:r>
              <a:rPr lang="en-US" sz="2800" dirty="0" err="1">
                <a:solidFill>
                  <a:prstClr val="white"/>
                </a:solidFill>
                <a:ea typeface="Apple LiGothic" pitchFamily="2" charset="-120"/>
              </a:rPr>
              <a:t>PetHealth</a:t>
            </a:r>
            <a:endParaRPr lang="en-US" sz="2800" dirty="0">
              <a:solidFill>
                <a:prstClr val="white"/>
              </a:solidFill>
              <a:ea typeface="Apple LiGothic" pitchFamily="2" charset="-12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r="12108"/>
          <a:stretch/>
        </p:blipFill>
        <p:spPr>
          <a:xfrm>
            <a:off x="1359241" y="1462045"/>
            <a:ext cx="278109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8337" y="-1"/>
            <a:ext cx="2850579" cy="68580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3277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320541" y="22098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71972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110233" y="21082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576" y="-25400"/>
            <a:ext cx="9547913" cy="5155215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marL="0" lvl="1" defTabSz="1218235"/>
            <a:r>
              <a:rPr lang="en-US" i="1" dirty="0">
                <a:solidFill>
                  <a:srgbClr val="8064A2">
                    <a:lumMod val="75000"/>
                  </a:srgbClr>
                </a:solidFill>
              </a:rPr>
              <a:t>Top Health Concerns for Children – University of Michigan</a:t>
            </a:r>
            <a:r>
              <a:rPr lang="en-US" baseline="30000" dirty="0">
                <a:solidFill>
                  <a:srgbClr val="8064A2">
                    <a:lumMod val="75000"/>
                  </a:srgbClr>
                </a:solidFill>
              </a:rPr>
              <a:t>1</a:t>
            </a:r>
            <a:endParaRPr lang="en-US" i="1" dirty="0">
              <a:solidFill>
                <a:srgbClr val="8064A2">
                  <a:lumMod val="75000"/>
                </a:srgbClr>
              </a:solidFill>
            </a:endParaRPr>
          </a:p>
          <a:p>
            <a:pPr marL="609388" indent="-609388" defTabSz="1218235">
              <a:buFont typeface="+mj-lt"/>
              <a:buAutoNum type="arabicPeriod"/>
            </a:pPr>
            <a:r>
              <a:rPr lang="en-US" sz="2700" dirty="0">
                <a:solidFill>
                  <a:srgbClr val="8064A2">
                    <a:lumMod val="75000"/>
                  </a:srgbClr>
                </a:solidFill>
              </a:rPr>
              <a:t>Childhood obesity</a:t>
            </a:r>
          </a:p>
          <a:p>
            <a:pPr marL="1294661" lvl="1" indent="-685563" defTabSz="1218235">
              <a:buFont typeface="+mj-lt"/>
              <a:buAutoNum type="romanLcPeriod"/>
            </a:pPr>
            <a:r>
              <a:rPr lang="en-US" dirty="0">
                <a:solidFill>
                  <a:srgbClr val="8064A2">
                    <a:lumMod val="75000"/>
                  </a:srgbClr>
                </a:solidFill>
              </a:rPr>
              <a:t>In Hong Kong, the detection rate of overweight and obesity in primary school students increased from 16.1% in 1995/96 to 20.0% in 2013/14 – DOH</a:t>
            </a:r>
            <a:r>
              <a:rPr lang="en-US" baseline="30000" dirty="0">
                <a:solidFill>
                  <a:srgbClr val="8064A2">
                    <a:lumMod val="75000"/>
                  </a:srgbClr>
                </a:solidFill>
              </a:rPr>
              <a:t>2</a:t>
            </a:r>
            <a:r>
              <a:rPr lang="en-US" dirty="0">
                <a:solidFill>
                  <a:srgbClr val="8064A2">
                    <a:lumMod val="75000"/>
                  </a:srgbClr>
                </a:solidFill>
              </a:rPr>
              <a:t> </a:t>
            </a:r>
          </a:p>
          <a:p>
            <a:pPr marL="609388" indent="-609388" defTabSz="1218235">
              <a:buFont typeface="+mj-lt"/>
              <a:buAutoNum type="arabicPeriod"/>
            </a:pPr>
            <a:r>
              <a:rPr lang="en-US" sz="2700" dirty="0">
                <a:solidFill>
                  <a:srgbClr val="8064A2">
                    <a:lumMod val="75000"/>
                  </a:srgbClr>
                </a:solidFill>
              </a:rPr>
              <a:t>Drug abuse &amp; Smoking</a:t>
            </a:r>
          </a:p>
          <a:p>
            <a:pPr marL="1294661" lvl="1" indent="-685563" defTabSz="1218235">
              <a:buFont typeface="+mj-lt"/>
              <a:buAutoNum type="romanLcPeriod"/>
            </a:pPr>
            <a:r>
              <a:rPr lang="en-US" dirty="0">
                <a:solidFill>
                  <a:srgbClr val="8064A2">
                    <a:lumMod val="75000"/>
                  </a:srgbClr>
                </a:solidFill>
              </a:rPr>
              <a:t>Most common reason for drug use: Relief of boredom/depression/stress – SCMP</a:t>
            </a:r>
            <a:r>
              <a:rPr lang="en-US" baseline="30000" dirty="0">
                <a:solidFill>
                  <a:srgbClr val="8064A2">
                    <a:lumMod val="75000"/>
                  </a:srgbClr>
                </a:solidFill>
              </a:rPr>
              <a:t>3</a:t>
            </a:r>
            <a:r>
              <a:rPr lang="en-US" dirty="0">
                <a:solidFill>
                  <a:srgbClr val="8064A2">
                    <a:lumMod val="75000"/>
                  </a:srgbClr>
                </a:solidFill>
              </a:rPr>
              <a:t> </a:t>
            </a:r>
          </a:p>
          <a:p>
            <a:pPr marL="609388" indent="-609388" defTabSz="1218235">
              <a:buFont typeface="+mj-lt"/>
              <a:buAutoNum type="arabicPeriod"/>
            </a:pPr>
            <a:r>
              <a:rPr lang="en-US" sz="2700" dirty="0">
                <a:solidFill>
                  <a:srgbClr val="8064A2">
                    <a:lumMod val="75000"/>
                  </a:srgbClr>
                </a:solidFill>
              </a:rPr>
              <a:t>Stress</a:t>
            </a:r>
          </a:p>
          <a:p>
            <a:pPr marL="1294661" lvl="1" indent="-685563" defTabSz="1218235">
              <a:buFont typeface="+mj-lt"/>
              <a:buAutoNum type="romanLcPeriod"/>
            </a:pPr>
            <a:r>
              <a:rPr lang="en-US" dirty="0">
                <a:solidFill>
                  <a:srgbClr val="8064A2">
                    <a:lumMod val="75000"/>
                  </a:srgbClr>
                </a:solidFill>
              </a:rPr>
              <a:t>The number being treated for mental illness has increased by &gt;50% from 2011-12 to 2015-16 – SCMP</a:t>
            </a:r>
            <a:r>
              <a:rPr lang="en-US" baseline="30000" dirty="0">
                <a:solidFill>
                  <a:srgbClr val="8064A2">
                    <a:lumMod val="75000"/>
                  </a:srgbClr>
                </a:solidFill>
              </a:rPr>
              <a:t>4</a:t>
            </a:r>
            <a:r>
              <a:rPr lang="en-US" dirty="0">
                <a:solidFill>
                  <a:srgbClr val="8064A2">
                    <a:lumMod val="75000"/>
                  </a:srgbClr>
                </a:solidFill>
              </a:rPr>
              <a:t> </a:t>
            </a:r>
          </a:p>
          <a:p>
            <a:pPr marL="609388" indent="-609388" defTabSz="1218235">
              <a:buFont typeface="+mj-lt"/>
              <a:buAutoNum type="arabicPeriod"/>
            </a:pPr>
            <a:r>
              <a:rPr lang="en-US" sz="2700" dirty="0">
                <a:solidFill>
                  <a:srgbClr val="8064A2">
                    <a:lumMod val="75000"/>
                  </a:srgbClr>
                </a:solidFill>
              </a:rPr>
              <a:t>Alcohol abuse</a:t>
            </a:r>
          </a:p>
          <a:p>
            <a:pPr marL="609388" indent="-609388" defTabSz="1218235">
              <a:buFont typeface="+mj-lt"/>
              <a:buAutoNum type="arabicPeriod"/>
            </a:pPr>
            <a:r>
              <a:rPr lang="en-US" sz="2700" dirty="0">
                <a:solidFill>
                  <a:srgbClr val="8064A2">
                    <a:lumMod val="75000"/>
                  </a:srgbClr>
                </a:solidFill>
              </a:rPr>
              <a:t>Not enough opportunities for physical activity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576" y="5562776"/>
            <a:ext cx="9547913" cy="1354217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defTabSz="1218235"/>
            <a:r>
              <a:rPr lang="en-US" sz="1300" dirty="0">
                <a:solidFill>
                  <a:prstClr val="black"/>
                </a:solidFill>
              </a:rPr>
              <a:t>Source: </a:t>
            </a:r>
          </a:p>
          <a:p>
            <a:pPr marL="304695" indent="-304695" defTabSz="1218235">
              <a:buFontTx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University of Michigan: </a:t>
            </a:r>
            <a:r>
              <a:rPr lang="en-US" sz="1300" dirty="0">
                <a:solidFill>
                  <a:prstClr val="black"/>
                </a:solidFill>
                <a:hlinkClick r:id="rId4"/>
              </a:rPr>
              <a:t>http://www.uofmhealth.org/news/1682top-10-health-concerns-for-kids</a:t>
            </a:r>
            <a:endParaRPr lang="en-US" sz="1300" dirty="0">
              <a:solidFill>
                <a:prstClr val="black"/>
              </a:solidFill>
            </a:endParaRPr>
          </a:p>
          <a:p>
            <a:pPr marL="304695" indent="-304695" defTabSz="1218235">
              <a:buFontTx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Department of Health:  </a:t>
            </a:r>
            <a:r>
              <a:rPr lang="en-US" sz="1300" dirty="0">
                <a:solidFill>
                  <a:prstClr val="black"/>
                </a:solidFill>
                <a:hlinkClick r:id="rId5"/>
              </a:rPr>
              <a:t>http://www.chp.gov.hk/files/pdf/ncd_watch_mar2015.pdf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</a:p>
          <a:p>
            <a:pPr marL="304695" indent="-304695" defTabSz="1218235">
              <a:buFontTx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SMCP: </a:t>
            </a:r>
            <a:r>
              <a:rPr lang="en-US" sz="1300" dirty="0">
                <a:solidFill>
                  <a:prstClr val="black"/>
                </a:solidFill>
                <a:hlinkClick r:id="rId6"/>
              </a:rPr>
              <a:t>http://www.scmp.com/lifestyle/health-beauty/article/2102643/young-hongkongers-easy-access-illicit-drugs-ice-ketamine</a:t>
            </a:r>
            <a:r>
              <a:rPr lang="en-US" sz="1300" dirty="0">
                <a:solidFill>
                  <a:prstClr val="black"/>
                </a:solidFill>
              </a:rPr>
              <a:t>  </a:t>
            </a:r>
          </a:p>
          <a:p>
            <a:pPr marL="304695" indent="-304695" defTabSz="1218235">
              <a:buFontTx/>
              <a:buAutoNum type="arabicPeriod"/>
            </a:pPr>
            <a:r>
              <a:rPr lang="en-US" sz="1300" dirty="0">
                <a:solidFill>
                  <a:prstClr val="black"/>
                </a:solidFill>
              </a:rPr>
              <a:t>SMCP: </a:t>
            </a:r>
            <a:r>
              <a:rPr lang="en-US" sz="1300" dirty="0">
                <a:solidFill>
                  <a:prstClr val="black"/>
                </a:solidFill>
                <a:hlinkClick r:id="rId7"/>
              </a:rPr>
              <a:t>http://www.scmp.com/news/hong-kong/health-environment/article/2097852/hong-kong-children-suffer-greater-mental-stress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0738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51060" y="1701976"/>
            <a:ext cx="2336191" cy="1159641"/>
          </a:xfrm>
        </p:spPr>
        <p:txBody>
          <a:bodyPr>
            <a:noAutofit/>
          </a:bodyPr>
          <a:lstStyle/>
          <a:p>
            <a:pPr algn="l" defTabSz="1218235">
              <a:spcBef>
                <a:spcPts val="0"/>
              </a:spcBef>
            </a:pPr>
            <a:r>
              <a:rPr lang="en-US" sz="3700" dirty="0">
                <a:solidFill>
                  <a:schemeClr val="accent4">
                    <a:lumMod val="75000"/>
                  </a:schemeClr>
                </a:solidFill>
                <a:latin typeface="Calibri" pitchFamily="34" charset="0"/>
                <a:ea typeface="+mn-ea"/>
                <a:cs typeface="+mn-cs"/>
              </a:rPr>
              <a:t>Example of Monthly Spending on Children</a:t>
            </a:r>
          </a:p>
        </p:txBody>
      </p:sp>
      <p:sp>
        <p:nvSpPr>
          <p:cNvPr id="9" name="Down Arrow 8"/>
          <p:cNvSpPr/>
          <p:nvPr/>
        </p:nvSpPr>
        <p:spPr>
          <a:xfrm>
            <a:off x="13277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320541" y="22098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71972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110233" y="21082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13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8397019"/>
              </p:ext>
            </p:extLst>
          </p:nvPr>
        </p:nvGraphicFramePr>
        <p:xfrm>
          <a:off x="203147" y="177800"/>
          <a:ext cx="9344766" cy="66192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7890126"/>
                <a:gridCol w="1454640"/>
              </a:tblGrid>
              <a:tr h="411480">
                <a:tc>
                  <a:txBody>
                    <a:bodyPr/>
                    <a:lstStyle/>
                    <a:p>
                      <a:r>
                        <a:rPr lang="en-US" altLang="zh-TW" sz="1900" b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</a:rPr>
                        <a:t>Product</a:t>
                      </a:r>
                      <a:endParaRPr lang="en-US" sz="1900" b="0" dirty="0">
                        <a:solidFill>
                          <a:schemeClr val="accent4">
                            <a:lumMod val="75000"/>
                          </a:schemeClr>
                        </a:solidFill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b="0" dirty="0" smtClean="0"/>
                        <a:t>Cost:</a:t>
                      </a:r>
                      <a:endParaRPr lang="en-US" sz="1900" b="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DNA </a:t>
                      </a:r>
                      <a:r>
                        <a:rPr lang="en-US" altLang="zh-TW" sz="1900" dirty="0" err="1" smtClean="0"/>
                        <a:t>iKids</a:t>
                      </a:r>
                      <a:r>
                        <a:rPr lang="en-US" altLang="zh-TW" sz="1900" dirty="0" smtClean="0"/>
                        <a:t> Combo</a:t>
                      </a:r>
                      <a:r>
                        <a:rPr lang="zh-TW" altLang="en-US" sz="1900" baseline="0" dirty="0" smtClean="0"/>
                        <a:t> </a:t>
                      </a:r>
                      <a:r>
                        <a:rPr lang="en-US" altLang="zh-TW" sz="1900" baseline="0" dirty="0" smtClean="0"/>
                        <a:t>+ Miracle </a:t>
                      </a:r>
                      <a:r>
                        <a:rPr lang="en-US" altLang="zh-TW" sz="1900" baseline="0" dirty="0" err="1" smtClean="0"/>
                        <a:t>I</a:t>
                      </a:r>
                      <a:r>
                        <a:rPr lang="en-US" altLang="zh-TW" sz="1900" dirty="0" err="1" smtClean="0"/>
                        <a:t>sotonix</a:t>
                      </a:r>
                      <a:r>
                        <a:rPr lang="en-US" altLang="zh-TW" sz="1900" dirty="0" smtClean="0"/>
                        <a:t> Immune Powder Drink</a:t>
                      </a:r>
                      <a:endParaRPr lang="en-US" sz="19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HK $650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Ultimate Aloe Gel</a:t>
                      </a:r>
                      <a:endParaRPr lang="en-US" sz="19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HK</a:t>
                      </a:r>
                      <a:r>
                        <a:rPr lang="zh-TW" altLang="en-US" sz="1900" dirty="0" smtClean="0"/>
                        <a:t> </a:t>
                      </a:r>
                      <a:r>
                        <a:rPr lang="en-US" altLang="zh-TW" sz="1900" dirty="0" smtClean="0"/>
                        <a:t>$116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DNA</a:t>
                      </a:r>
                      <a:r>
                        <a:rPr lang="zh-TW" altLang="en-US" sz="1900" baseline="0" dirty="0" smtClean="0"/>
                        <a:t> </a:t>
                      </a:r>
                      <a:r>
                        <a:rPr lang="en-US" altLang="zh-TW" sz="1900" baseline="0" dirty="0" smtClean="0"/>
                        <a:t>Miracles Value Kit</a:t>
                      </a:r>
                      <a:endParaRPr lang="en-US" sz="19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HK</a:t>
                      </a:r>
                      <a:r>
                        <a:rPr lang="zh-TW" altLang="en-US" sz="1900" dirty="0" smtClean="0"/>
                        <a:t> </a:t>
                      </a:r>
                      <a:r>
                        <a:rPr lang="en-US" altLang="zh-TW" sz="1900" dirty="0" smtClean="0"/>
                        <a:t>$344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Global: DNA Miracles Essential Fish Oil</a:t>
                      </a:r>
                      <a:endParaRPr lang="en-US" sz="19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HK</a:t>
                      </a:r>
                      <a:r>
                        <a:rPr lang="zh-TW" altLang="en-US" sz="1900" dirty="0" smtClean="0"/>
                        <a:t> </a:t>
                      </a:r>
                      <a:r>
                        <a:rPr lang="en-US" altLang="zh-TW" sz="1900" dirty="0" smtClean="0"/>
                        <a:t>$304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Global: DNA Miracles </a:t>
                      </a:r>
                      <a:r>
                        <a:rPr lang="en-US" altLang="zh-TW" sz="1900" dirty="0" err="1" smtClean="0"/>
                        <a:t>Isotonix</a:t>
                      </a:r>
                      <a:r>
                        <a:rPr lang="en-US" altLang="zh-TW" sz="1900" dirty="0" smtClean="0"/>
                        <a:t> Digestive Enzyme Powder Drink</a:t>
                      </a:r>
                      <a:endParaRPr lang="en-US" sz="19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HK</a:t>
                      </a:r>
                      <a:r>
                        <a:rPr lang="zh-TW" altLang="en-US" sz="1900" dirty="0" smtClean="0"/>
                        <a:t> </a:t>
                      </a:r>
                      <a:r>
                        <a:rPr lang="en-US" altLang="zh-TW" sz="1900" dirty="0" smtClean="0"/>
                        <a:t>$460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Global: DNA Miracles </a:t>
                      </a:r>
                      <a:r>
                        <a:rPr lang="en-US" altLang="zh-TW" sz="1900" dirty="0" err="1" smtClean="0"/>
                        <a:t>Isotonix</a:t>
                      </a:r>
                      <a:r>
                        <a:rPr lang="en-US" altLang="zh-TW" sz="1900" dirty="0" smtClean="0"/>
                        <a:t> Multivitamin Powder Drink</a:t>
                      </a:r>
                      <a:endParaRPr lang="en-US" sz="19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HK</a:t>
                      </a:r>
                      <a:r>
                        <a:rPr lang="zh-TW" altLang="en-US" sz="1900" dirty="0" smtClean="0"/>
                        <a:t> </a:t>
                      </a:r>
                      <a:r>
                        <a:rPr lang="en-US" altLang="zh-TW" sz="1900" dirty="0" smtClean="0"/>
                        <a:t>$390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Bossini</a:t>
                      </a:r>
                      <a:endParaRPr lang="en-US" sz="19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HK $300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Ztore</a:t>
                      </a:r>
                      <a:r>
                        <a:rPr lang="en-US" sz="1900" dirty="0" smtClean="0"/>
                        <a:t> – </a:t>
                      </a:r>
                      <a:r>
                        <a:rPr lang="en-US" altLang="zh-TW" sz="1900" dirty="0" smtClean="0"/>
                        <a:t>Organic milk,</a:t>
                      </a:r>
                      <a:r>
                        <a:rPr lang="en-US" altLang="zh-TW" sz="1900" baseline="0" dirty="0" smtClean="0"/>
                        <a:t> cookies &amp; pasta</a:t>
                      </a:r>
                      <a:endParaRPr lang="en-US" sz="19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HK</a:t>
                      </a:r>
                      <a:r>
                        <a:rPr lang="zh-TW" altLang="en-US" sz="1900" dirty="0" smtClean="0"/>
                        <a:t> </a:t>
                      </a:r>
                      <a:r>
                        <a:rPr lang="en-US" altLang="zh-TW" sz="1900" dirty="0" smtClean="0"/>
                        <a:t>$600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On Tin Organic</a:t>
                      </a:r>
                      <a:r>
                        <a:rPr lang="en-US" altLang="zh-TW" sz="1900" baseline="0" dirty="0" smtClean="0"/>
                        <a:t>–</a:t>
                      </a:r>
                      <a:r>
                        <a:rPr lang="zh-TW" altLang="en-US" sz="1900" baseline="0" dirty="0" smtClean="0"/>
                        <a:t> </a:t>
                      </a:r>
                      <a:r>
                        <a:rPr lang="en-US" altLang="zh-TW" sz="1900" baseline="0" dirty="0" smtClean="0"/>
                        <a:t>Organic meat &amp; veggie</a:t>
                      </a:r>
                      <a:endParaRPr lang="en-US" sz="19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HK</a:t>
                      </a:r>
                      <a:r>
                        <a:rPr lang="zh-TW" altLang="en-US" sz="1900" dirty="0" smtClean="0"/>
                        <a:t> </a:t>
                      </a:r>
                      <a:r>
                        <a:rPr lang="en-US" altLang="zh-TW" sz="1900" dirty="0" smtClean="0"/>
                        <a:t>$500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en-US" altLang="zh-TW" sz="1900" dirty="0" smtClean="0"/>
                        <a:t>Park</a:t>
                      </a:r>
                      <a:r>
                        <a:rPr lang="en-US" altLang="zh-TW" sz="1900" baseline="0" dirty="0" smtClean="0"/>
                        <a:t> n Shop</a:t>
                      </a:r>
                      <a:r>
                        <a:rPr lang="zh-TW" altLang="en-US" sz="1900" dirty="0" smtClean="0"/>
                        <a:t> </a:t>
                      </a:r>
                      <a:r>
                        <a:rPr lang="en-US" altLang="zh-TW" sz="1900" dirty="0" smtClean="0"/>
                        <a:t>–</a:t>
                      </a:r>
                      <a:r>
                        <a:rPr lang="zh-TW" altLang="en-US" sz="1900" dirty="0" smtClean="0"/>
                        <a:t> </a:t>
                      </a:r>
                      <a:r>
                        <a:rPr lang="en-US" altLang="zh-TW" sz="1900" dirty="0" smtClean="0"/>
                        <a:t>Paper towel, tooth</a:t>
                      </a:r>
                      <a:r>
                        <a:rPr lang="en-US" altLang="zh-TW" sz="1900" baseline="0" dirty="0" smtClean="0"/>
                        <a:t>paste</a:t>
                      </a:r>
                      <a:endParaRPr lang="en-US" sz="1900" dirty="0"/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HK</a:t>
                      </a:r>
                      <a:r>
                        <a:rPr lang="zh-TW" altLang="en-US" sz="1900" dirty="0" smtClean="0"/>
                        <a:t> </a:t>
                      </a:r>
                      <a:r>
                        <a:rPr lang="en-US" altLang="zh-TW" sz="1900" dirty="0" smtClean="0"/>
                        <a:t>$200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pPr marL="0" algn="l" defTabSz="914378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Satay King</a:t>
                      </a:r>
                      <a:endParaRPr lang="en-US" sz="1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HK</a:t>
                      </a:r>
                      <a:r>
                        <a:rPr lang="en-US" sz="1900" baseline="0" dirty="0" smtClean="0"/>
                        <a:t> $100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pPr marL="0" algn="l" defTabSz="914378" rtl="0" eaLnBrk="1" latinLnBrk="0" hangingPunct="1"/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Global: Better World Books</a:t>
                      </a:r>
                      <a:endParaRPr lang="en-US" sz="1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HK $500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pPr marL="0" algn="l" defTabSz="914378" rtl="0" eaLnBrk="1" latinLnBrk="0" hangingPunct="1"/>
                      <a:r>
                        <a:rPr lang="en-US" altLang="zh-TW" sz="19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Eshop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Express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</a:t>
                      </a:r>
                      <a:r>
                        <a:rPr lang="zh-TW" alt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Light, snack, toy, crayon</a:t>
                      </a:r>
                      <a:endParaRPr lang="en-US" sz="1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1900" dirty="0" smtClean="0"/>
                        <a:t>HK</a:t>
                      </a:r>
                      <a:r>
                        <a:rPr lang="zh-TW" altLang="en-US" sz="1900" dirty="0" smtClean="0"/>
                        <a:t> </a:t>
                      </a:r>
                      <a:r>
                        <a:rPr lang="en-US" altLang="zh-TW" sz="1900" dirty="0" smtClean="0"/>
                        <a:t>$400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  <a:tr h="447040">
                <a:tc>
                  <a:txBody>
                    <a:bodyPr/>
                    <a:lstStyle/>
                    <a:p>
                      <a:pPr marL="0" marR="0" indent="0" algn="r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  <a:r>
                        <a:rPr lang="en-US" altLang="zh-TW" sz="2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cost:</a:t>
                      </a:r>
                      <a:endParaRPr lang="en-US" sz="2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dirty="0" smtClean="0"/>
                        <a:t>H$4,864</a:t>
                      </a:r>
                      <a:endParaRPr lang="en-US" sz="2100" dirty="0"/>
                    </a:p>
                  </a:txBody>
                  <a:tcPr marL="121888" marR="121888" marT="60960" marB="60960" anchor="ctr"/>
                </a:tc>
              </a:tr>
              <a:tr h="411480">
                <a:tc>
                  <a:txBody>
                    <a:bodyPr/>
                    <a:lstStyle/>
                    <a:p>
                      <a:pPr marL="0" marR="0" indent="0" algn="l" defTabSz="9143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Extra</a:t>
                      </a:r>
                      <a:r>
                        <a:rPr lang="en-US" altLang="zh-TW" sz="19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Spending: </a:t>
                      </a:r>
                      <a:r>
                        <a:rPr lang="en-US" altLang="zh-TW" sz="19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ElectriCity</a:t>
                      </a:r>
                      <a:r>
                        <a:rPr lang="en-US" altLang="zh-TW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– Air con,</a:t>
                      </a:r>
                      <a:r>
                        <a:rPr lang="en-US" altLang="zh-TW" sz="19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Apple – iPad,</a:t>
                      </a:r>
                      <a:r>
                        <a:rPr lang="en-US" sz="19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Morning Start – Travelling</a:t>
                      </a:r>
                      <a:endParaRPr lang="en-US" sz="19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 smtClean="0"/>
                        <a:t>HK $15,388</a:t>
                      </a:r>
                      <a:endParaRPr lang="en-US" sz="1900" dirty="0"/>
                    </a:p>
                  </a:txBody>
                  <a:tcPr marL="121888" marR="121888" marT="60960" marB="6096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398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" y="274639"/>
            <a:ext cx="9547913" cy="1143000"/>
          </a:xfrm>
        </p:spPr>
        <p:txBody>
          <a:bodyPr>
            <a:normAutofit/>
          </a:bodyPr>
          <a:lstStyle/>
          <a:p>
            <a:pPr>
              <a:lnSpc>
                <a:spcPts val="4799"/>
              </a:lnSpc>
            </a:pPr>
            <a:r>
              <a:rPr lang="en-US" altLang="zh-TW" sz="5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DNA Products</a:t>
            </a:r>
            <a:endParaRPr lang="en-US" sz="53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8337" y="-1"/>
            <a:ext cx="2850579" cy="68580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42928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422031" y="22098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7298784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pic>
        <p:nvPicPr>
          <p:cNvPr id="6146" name="Picture 2" descr="M:\All Brands\Health &amp; Nutrition\DNA Miracles\IKids Combo\Image\HK_CHENG_SKU_dnaMiraclesIKIDCombo_03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001" y="1070596"/>
            <a:ext cx="2835355" cy="28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22" b="89951" l="2107" r="970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2643" y="3243072"/>
            <a:ext cx="2665091" cy="259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3733803"/>
            <a:ext cx="3148780" cy="779700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algn="ctr" defTabSz="1218235"/>
            <a:r>
              <a:rPr lang="en-US" altLang="zh-TW" sz="2100" dirty="0">
                <a:solidFill>
                  <a:prstClr val="black"/>
                </a:solidFill>
              </a:rPr>
              <a:t>DNA Miracles</a:t>
            </a:r>
          </a:p>
          <a:p>
            <a:pPr algn="ctr" defTabSz="1218235"/>
            <a:r>
              <a:rPr lang="en-US" sz="2100" dirty="0" err="1">
                <a:solidFill>
                  <a:prstClr val="black"/>
                </a:solidFill>
              </a:rPr>
              <a:t>iKIDS</a:t>
            </a:r>
            <a:r>
              <a:rPr lang="en-US" sz="2100" dirty="0">
                <a:solidFill>
                  <a:prstClr val="black"/>
                </a:solidFill>
              </a:rPr>
              <a:t> Nutrition Combo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02280" y="5765807"/>
            <a:ext cx="2945633" cy="779700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algn="ctr" defTabSz="1218235"/>
            <a:r>
              <a:rPr lang="en-US" altLang="zh-TW" sz="2100" dirty="0">
                <a:solidFill>
                  <a:prstClr val="black"/>
                </a:solidFill>
              </a:rPr>
              <a:t>DNA </a:t>
            </a:r>
            <a:r>
              <a:rPr lang="en-US" altLang="zh-HK" sz="2100" dirty="0">
                <a:solidFill>
                  <a:prstClr val="black"/>
                </a:solidFill>
              </a:rPr>
              <a:t>Miracles </a:t>
            </a:r>
          </a:p>
          <a:p>
            <a:pPr algn="ctr" defTabSz="1218235"/>
            <a:r>
              <a:rPr lang="en-US" sz="2100" dirty="0">
                <a:solidFill>
                  <a:prstClr val="black"/>
                </a:solidFill>
              </a:rPr>
              <a:t>Value Kit</a:t>
            </a:r>
          </a:p>
        </p:txBody>
      </p:sp>
      <p:pic>
        <p:nvPicPr>
          <p:cNvPr id="1026" name="Picture 2" descr="M:\All Brands\Health &amp; Nutrition\DNA Miracles\OPC-3 Chews\Image\US_ENG_SKU_dnaOPC3FruitChews_071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912" y="3530605"/>
            <a:ext cx="2234618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M:\All Brands\Health &amp; Nutrition\DNA Miracles\Isotonix Immune Powder Drink\Image\HKG_49426_DNAMiracles_IsotonixImmunePowderDrink_170215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90" y="1435068"/>
            <a:ext cx="2437770" cy="243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164515" y="3759243"/>
            <a:ext cx="3148780" cy="1107996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algn="ctr" defTabSz="1218235"/>
            <a:r>
              <a:rPr lang="en-US" altLang="zh-TW" sz="2100" dirty="0">
                <a:solidFill>
                  <a:prstClr val="black"/>
                </a:solidFill>
              </a:rPr>
              <a:t>DNA Miracles</a:t>
            </a:r>
          </a:p>
          <a:p>
            <a:pPr algn="ctr" defTabSz="1218235"/>
            <a:r>
              <a:rPr lang="en-US" sz="2100" dirty="0" err="1">
                <a:solidFill>
                  <a:prstClr val="black"/>
                </a:solidFill>
              </a:rPr>
              <a:t>Isotonix</a:t>
            </a:r>
            <a:r>
              <a:rPr lang="en-US" sz="2100" dirty="0">
                <a:solidFill>
                  <a:prstClr val="black"/>
                </a:solidFill>
              </a:rPr>
              <a:t> Immune </a:t>
            </a:r>
          </a:p>
          <a:p>
            <a:pPr algn="ctr" defTabSz="1218235"/>
            <a:r>
              <a:rPr lang="en-US" sz="2100" dirty="0">
                <a:solidFill>
                  <a:prstClr val="black"/>
                </a:solidFill>
              </a:rPr>
              <a:t>Powder Drink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85490" y="5765803"/>
            <a:ext cx="2945633" cy="779700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algn="ctr" defTabSz="1218235"/>
            <a:r>
              <a:rPr lang="en-US" altLang="zh-TW" sz="2100" dirty="0">
                <a:solidFill>
                  <a:prstClr val="black"/>
                </a:solidFill>
              </a:rPr>
              <a:t>DNA </a:t>
            </a:r>
            <a:r>
              <a:rPr lang="en-US" altLang="zh-HK" sz="2100" dirty="0">
                <a:solidFill>
                  <a:prstClr val="black"/>
                </a:solidFill>
              </a:rPr>
              <a:t>Miracles </a:t>
            </a:r>
          </a:p>
          <a:p>
            <a:pPr algn="ctr" defTabSz="1218235"/>
            <a:r>
              <a:rPr lang="en-US" sz="2100" dirty="0">
                <a:solidFill>
                  <a:prstClr val="black"/>
                </a:solidFill>
              </a:rPr>
              <a:t>OPC-3 Chews</a:t>
            </a:r>
          </a:p>
        </p:txBody>
      </p:sp>
    </p:spTree>
    <p:extLst>
      <p:ext uri="{BB962C8B-B14F-4D97-AF65-F5344CB8AC3E}">
        <p14:creationId xmlns:p14="http://schemas.microsoft.com/office/powerpoint/2010/main" val="241142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" y="279400"/>
            <a:ext cx="9547913" cy="1143000"/>
          </a:xfrm>
        </p:spPr>
        <p:txBody>
          <a:bodyPr>
            <a:normAutofit fontScale="90000"/>
          </a:bodyPr>
          <a:lstStyle/>
          <a:p>
            <a:pPr>
              <a:lnSpc>
                <a:spcPts val="4799"/>
              </a:lnSpc>
            </a:pPr>
            <a:r>
              <a:rPr lang="en-US" altLang="zh-TW" sz="5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Introducing the new </a:t>
            </a:r>
            <a:br>
              <a:rPr lang="en-US" altLang="zh-TW" sz="5200" dirty="0">
                <a:solidFill>
                  <a:schemeClr val="accent4">
                    <a:lumMod val="60000"/>
                    <a:lumOff val="40000"/>
                  </a:schemeClr>
                </a:solidFill>
              </a:rPr>
            </a:br>
            <a:r>
              <a:rPr lang="en-US" altLang="zh-TW" sz="5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DNA Miracles® Home Solutions</a:t>
            </a:r>
            <a:endParaRPr lang="en-US" sz="53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8337" y="-1"/>
            <a:ext cx="2850579" cy="68580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3277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320541" y="22098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71972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110233" y="21082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pic>
        <p:nvPicPr>
          <p:cNvPr id="7170" name="Picture 2" descr="M:\All Brands\Home Care\DNA\Bundle Kit\Image\kit1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20456" y="1402080"/>
            <a:ext cx="6703854" cy="598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0892" y="4344456"/>
            <a:ext cx="11673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HK6943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UC$270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SR$378</a:t>
            </a:r>
          </a:p>
          <a:p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BV20</a:t>
            </a:r>
            <a:endParaRPr lang="en-US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1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8337" y="-1"/>
            <a:ext cx="2850579" cy="68580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3277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320541" y="22098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71972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110233" y="21082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871" y="349251"/>
            <a:ext cx="8468694" cy="615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13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8337" y="-1"/>
            <a:ext cx="2850579" cy="68580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3277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320541" y="22098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71972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110233" y="21082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3234" y="1003303"/>
            <a:ext cx="9124286" cy="506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8337" y="-1"/>
            <a:ext cx="2850579" cy="68580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3277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320541" y="22098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71972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110233" y="21082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4" y="279400"/>
            <a:ext cx="9547913" cy="1143000"/>
          </a:xfrm>
        </p:spPr>
        <p:txBody>
          <a:bodyPr>
            <a:normAutofit/>
          </a:bodyPr>
          <a:lstStyle/>
          <a:p>
            <a:pPr>
              <a:lnSpc>
                <a:spcPts val="4799"/>
              </a:lnSpc>
            </a:pPr>
            <a:r>
              <a:rPr lang="en-US" altLang="zh-TW" sz="5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DNA Home Solution Refills</a:t>
            </a:r>
            <a:endParaRPr lang="en-US" sz="53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M:\All Brands\Home Care\DNA\Bundle Kit\Image\DNA-USA-Clamshells-Group-Mock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2032" y="177800"/>
            <a:ext cx="6907001" cy="690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7353924" y="2051304"/>
            <a:ext cx="1950212" cy="1682496"/>
            <a:chOff x="9448800" y="4267200"/>
            <a:chExt cx="2438400" cy="2103120"/>
          </a:xfrm>
        </p:grpSpPr>
        <p:sp>
          <p:nvSpPr>
            <p:cNvPr id="14" name="Oval 13"/>
            <p:cNvSpPr/>
            <p:nvPr/>
          </p:nvSpPr>
          <p:spPr>
            <a:xfrm>
              <a:off x="9601200" y="4267200"/>
              <a:ext cx="2103120" cy="210312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235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448800" y="4572000"/>
              <a:ext cx="2438400" cy="1692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235"/>
              <a:r>
                <a:rPr lang="en-US" sz="2700" dirty="0">
                  <a:solidFill>
                    <a:prstClr val="white"/>
                  </a:solidFill>
                </a:rPr>
                <a:t>COMING </a:t>
              </a:r>
            </a:p>
            <a:p>
              <a:pPr algn="ctr" defTabSz="1218235"/>
              <a:r>
                <a:rPr lang="en-US" sz="2700" dirty="0">
                  <a:solidFill>
                    <a:prstClr val="white"/>
                  </a:solidFill>
                </a:rPr>
                <a:t>SOON IN DEC.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65043" y="4426226"/>
            <a:ext cx="13498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Code: varies</a:t>
            </a:r>
          </a:p>
          <a:p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UC$70</a:t>
            </a:r>
          </a:p>
          <a:p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SR$100</a:t>
            </a:r>
          </a:p>
          <a:p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BV 4.50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41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:\Convention\HK\2017\LS2017\PPT\shutterstock_257082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" y="-25400"/>
            <a:ext cx="12188825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0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Convention\HK\2017\LS2017\PPT\shutterstock_4677612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6" y="-25399"/>
            <a:ext cx="12160803" cy="7940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41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Convention\HK\2017\LS2017\PPT\shutterstock_43687917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6422" y="-1630680"/>
            <a:ext cx="15357920" cy="1024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93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emmyy\Downloads\chart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21" y="0"/>
            <a:ext cx="92479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040045" y="1295404"/>
            <a:ext cx="3148780" cy="1369603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defTabSz="1218235"/>
            <a:r>
              <a:rPr lang="en-US" sz="2700" dirty="0">
                <a:solidFill>
                  <a:prstClr val="black"/>
                </a:solidFill>
              </a:rPr>
              <a:t>Households spent an average of USD528 (HK$4120) on pets.</a:t>
            </a:r>
          </a:p>
        </p:txBody>
      </p:sp>
    </p:spTree>
    <p:extLst>
      <p:ext uri="{BB962C8B-B14F-4D97-AF65-F5344CB8AC3E}">
        <p14:creationId xmlns:p14="http://schemas.microsoft.com/office/powerpoint/2010/main" val="209345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6339" y="3707469"/>
            <a:ext cx="2742486" cy="31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6294" y="468560"/>
            <a:ext cx="11071516" cy="3816387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marL="0" lvl="1" defTabSz="1218235"/>
            <a:r>
              <a:rPr lang="en-US" i="1" dirty="0">
                <a:solidFill>
                  <a:prstClr val="black"/>
                </a:solidFill>
              </a:rPr>
              <a:t>Top 5 Health Issues Faced by Pets Today – WebMD</a:t>
            </a:r>
            <a:r>
              <a:rPr lang="en-US" baseline="30000" dirty="0">
                <a:solidFill>
                  <a:prstClr val="black"/>
                </a:solidFill>
              </a:rPr>
              <a:t>1</a:t>
            </a:r>
            <a:endParaRPr lang="en-US" i="1" dirty="0">
              <a:solidFill>
                <a:prstClr val="black"/>
              </a:solidFill>
            </a:endParaRPr>
          </a:p>
          <a:p>
            <a:pPr marL="609388" indent="-609388" defTabSz="1218235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Pets are becoming medically underserved.</a:t>
            </a:r>
          </a:p>
          <a:p>
            <a:pPr marL="609388" indent="-609388" defTabSz="1218235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Obesity in pets, like in humans, is skyrocketing.</a:t>
            </a:r>
          </a:p>
          <a:p>
            <a:pPr marL="1294661" lvl="1" indent="-685563" defTabSz="1218235">
              <a:buFont typeface="+mj-lt"/>
              <a:buAutoNum type="romanLcPeriod"/>
            </a:pPr>
            <a:r>
              <a:rPr lang="en-US" dirty="0">
                <a:solidFill>
                  <a:prstClr val="black"/>
                </a:solidFill>
              </a:rPr>
              <a:t>Research has shown pet owners are not likely to recognize obesity in their pets</a:t>
            </a:r>
            <a:r>
              <a:rPr lang="en-US" baseline="30000" dirty="0">
                <a:solidFill>
                  <a:prstClr val="black"/>
                </a:solidFill>
              </a:rPr>
              <a:t>2</a:t>
            </a:r>
          </a:p>
          <a:p>
            <a:pPr marL="609388" indent="-609388" defTabSz="1218235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Diabetes is increasing in both cats and dogs.</a:t>
            </a:r>
          </a:p>
          <a:p>
            <a:pPr marL="1294661" lvl="1" indent="-685563" defTabSz="1218235">
              <a:buFont typeface="+mj-lt"/>
              <a:buAutoNum type="romanLcPeriod"/>
            </a:pPr>
            <a:r>
              <a:rPr lang="en-US" dirty="0">
                <a:solidFill>
                  <a:prstClr val="black"/>
                </a:solidFill>
              </a:rPr>
              <a:t>32% increase in dogs; 16% increase in cats</a:t>
            </a:r>
          </a:p>
          <a:p>
            <a:pPr marL="609388" indent="-609388" defTabSz="1218235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Cancer: a major illness in both cats and dogs</a:t>
            </a:r>
          </a:p>
          <a:p>
            <a:pPr marL="1294661" lvl="1" indent="-685563" defTabSz="1218235">
              <a:buFont typeface="+mj-lt"/>
              <a:buAutoNum type="romanLcPeriod"/>
            </a:pPr>
            <a:r>
              <a:rPr lang="en-US" dirty="0">
                <a:solidFill>
                  <a:prstClr val="black"/>
                </a:solidFill>
              </a:rPr>
              <a:t>1 in 4 dogs dies from cancer</a:t>
            </a:r>
            <a:r>
              <a:rPr lang="en-US" baseline="30000" dirty="0">
                <a:solidFill>
                  <a:prstClr val="black"/>
                </a:solidFill>
              </a:rPr>
              <a:t>3</a:t>
            </a:r>
            <a:endParaRPr lang="en-US" dirty="0">
              <a:solidFill>
                <a:prstClr val="black"/>
              </a:solidFill>
            </a:endParaRPr>
          </a:p>
          <a:p>
            <a:pPr marL="609388" indent="-609388" defTabSz="1218235">
              <a:buFont typeface="+mj-lt"/>
              <a:buAutoNum type="arabicPeriod"/>
            </a:pPr>
            <a:r>
              <a:rPr lang="en-US" dirty="0">
                <a:solidFill>
                  <a:prstClr val="black"/>
                </a:solidFill>
              </a:rPr>
              <a:t>Dental disease is on the rise.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6294" y="5765800"/>
            <a:ext cx="9243192" cy="943848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defTabSz="1218235"/>
            <a:r>
              <a:rPr lang="en-US" sz="1300" dirty="0">
                <a:solidFill>
                  <a:prstClr val="black"/>
                </a:solidFill>
              </a:rPr>
              <a:t>Source: </a:t>
            </a:r>
          </a:p>
          <a:p>
            <a:pPr defTabSz="1218235"/>
            <a:r>
              <a:rPr lang="en-US" sz="1300" dirty="0">
                <a:solidFill>
                  <a:prstClr val="black"/>
                </a:solidFill>
              </a:rPr>
              <a:t>1. WebMD: </a:t>
            </a:r>
            <a:r>
              <a:rPr lang="en-US" sz="1300" dirty="0">
                <a:solidFill>
                  <a:prstClr val="black"/>
                </a:solidFill>
                <a:hlinkClick r:id="rId4"/>
              </a:rPr>
              <a:t>https://blogs.webmd.com/pet-tales/2012/03/top-5-health-issues-facing-american-pets-today.html</a:t>
            </a:r>
            <a:r>
              <a:rPr lang="en-US" sz="1300" dirty="0">
                <a:solidFill>
                  <a:prstClr val="black"/>
                </a:solidFill>
              </a:rPr>
              <a:t> </a:t>
            </a:r>
          </a:p>
          <a:p>
            <a:pPr defTabSz="1218235"/>
            <a:r>
              <a:rPr lang="en-US" sz="1300" dirty="0">
                <a:solidFill>
                  <a:prstClr val="black"/>
                </a:solidFill>
              </a:rPr>
              <a:t>2. PubMed.gov: </a:t>
            </a:r>
            <a:r>
              <a:rPr lang="en-US" sz="1300" dirty="0">
                <a:solidFill>
                  <a:prstClr val="black"/>
                </a:solidFill>
                <a:hlinkClick r:id="rId5"/>
              </a:rPr>
              <a:t>https://www.ncbi.nlm.nih.gov/pubmed/22017760</a:t>
            </a:r>
            <a:r>
              <a:rPr lang="en-US" sz="1300" dirty="0">
                <a:solidFill>
                  <a:prstClr val="black"/>
                </a:solidFill>
              </a:rPr>
              <a:t>  </a:t>
            </a:r>
          </a:p>
          <a:p>
            <a:pPr defTabSz="1218235"/>
            <a:r>
              <a:rPr lang="en-US" sz="1300" dirty="0">
                <a:solidFill>
                  <a:prstClr val="black"/>
                </a:solidFill>
              </a:rPr>
              <a:t>3. Morris Animal Foundation</a:t>
            </a:r>
          </a:p>
        </p:txBody>
      </p:sp>
    </p:spTree>
    <p:extLst>
      <p:ext uri="{BB962C8B-B14F-4D97-AF65-F5344CB8AC3E}">
        <p14:creationId xmlns:p14="http://schemas.microsoft.com/office/powerpoint/2010/main" val="2045591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6339" y="3707469"/>
            <a:ext cx="2742486" cy="315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3462831"/>
              </p:ext>
            </p:extLst>
          </p:nvPr>
        </p:nvGraphicFramePr>
        <p:xfrm>
          <a:off x="203231" y="889000"/>
          <a:ext cx="9344765" cy="5689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7008574"/>
                <a:gridCol w="2336191"/>
              </a:tblGrid>
              <a:tr h="568960">
                <a:tc>
                  <a:txBody>
                    <a:bodyPr/>
                    <a:lstStyle/>
                    <a:p>
                      <a:r>
                        <a:rPr lang="en-US" altLang="zh-TW" sz="2400" dirty="0" smtClean="0">
                          <a:latin typeface="Calibri" pitchFamily="34" charset="0"/>
                        </a:rPr>
                        <a:t>Products</a:t>
                      </a:r>
                      <a:endParaRPr lang="en-US" sz="24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dirty="0" smtClean="0">
                          <a:latin typeface="Calibri" pitchFamily="34" charset="0"/>
                        </a:rPr>
                        <a:t>Cost:</a:t>
                      </a:r>
                      <a:endParaRPr lang="en-US" sz="24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</a:tr>
              <a:tr h="56896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Calibri" pitchFamily="34" charset="0"/>
                        </a:rPr>
                        <a:t>PetHealth</a:t>
                      </a:r>
                      <a:r>
                        <a:rPr lang="en-US" sz="2400" dirty="0" smtClean="0">
                          <a:latin typeface="Century Gothic"/>
                        </a:rPr>
                        <a:t>™</a:t>
                      </a:r>
                      <a:r>
                        <a:rPr lang="en-US" sz="240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altLang="zh-TW" sz="2400" dirty="0" smtClean="0">
                          <a:latin typeface="Calibri" pitchFamily="34" charset="0"/>
                        </a:rPr>
                        <a:t>Kit</a:t>
                      </a:r>
                      <a:endParaRPr lang="en-US" sz="24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HK$275.00</a:t>
                      </a:r>
                      <a:endParaRPr lang="en-US" sz="24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</a:tr>
              <a:tr h="568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kern="1200" dirty="0" err="1" smtClean="0">
                          <a:latin typeface="Calibri" pitchFamily="34" charset="0"/>
                        </a:rPr>
                        <a:t>Ztore</a:t>
                      </a:r>
                      <a:r>
                        <a:rPr lang="en-US" sz="2400" kern="1200" baseline="0" dirty="0" smtClean="0">
                          <a:latin typeface="Calibri" pitchFamily="34" charset="0"/>
                        </a:rPr>
                        <a:t> – </a:t>
                      </a:r>
                      <a:r>
                        <a:rPr lang="en-US" sz="2400" kern="1200" dirty="0" smtClean="0">
                          <a:latin typeface="Calibri" pitchFamily="34" charset="0"/>
                        </a:rPr>
                        <a:t>Cesar</a:t>
                      </a:r>
                      <a:r>
                        <a:rPr lang="en-US" sz="2400" kern="12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sz="2400" kern="1200" dirty="0" smtClean="0">
                          <a:latin typeface="Calibri" pitchFamily="34" charset="0"/>
                        </a:rPr>
                        <a:t>classics canine cuisine </a:t>
                      </a:r>
                      <a:r>
                        <a:rPr lang="en-US" altLang="zh-TW" sz="2400" kern="1200" dirty="0" smtClean="0">
                          <a:latin typeface="Calibri" pitchFamily="34" charset="0"/>
                        </a:rPr>
                        <a:t>(24 cans)</a:t>
                      </a:r>
                      <a:endParaRPr lang="en-US" sz="2400" kern="1200" dirty="0">
                        <a:solidFill>
                          <a:srgbClr val="009A46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HK$238.00</a:t>
                      </a:r>
                      <a:endParaRPr lang="en-US" sz="24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</a:tr>
              <a:tr h="568960">
                <a:tc>
                  <a:txBody>
                    <a:bodyPr/>
                    <a:lstStyle/>
                    <a:p>
                      <a:r>
                        <a:rPr lang="en-US" sz="2400" kern="1200" dirty="0" err="1" smtClean="0">
                          <a:latin typeface="Calibri" pitchFamily="34" charset="0"/>
                        </a:rPr>
                        <a:t>Ztore</a:t>
                      </a:r>
                      <a:r>
                        <a:rPr lang="en-US" sz="2400" kern="1200" baseline="0" dirty="0" smtClean="0">
                          <a:latin typeface="Calibri" pitchFamily="34" charset="0"/>
                        </a:rPr>
                        <a:t> – Natural 10 (For dogs) 4 pack</a:t>
                      </a:r>
                      <a:endParaRPr lang="en-US" sz="24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HK$172.00</a:t>
                      </a:r>
                      <a:endParaRPr lang="en-US" sz="24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</a:tr>
              <a:tr h="56896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Calibri" pitchFamily="34" charset="0"/>
                        </a:rPr>
                        <a:t>MoMo</a:t>
                      </a:r>
                      <a:r>
                        <a:rPr lang="en-US" sz="2400" baseline="0" dirty="0" smtClean="0">
                          <a:latin typeface="Calibri" pitchFamily="34" charset="0"/>
                        </a:rPr>
                        <a:t> Bugs Kindergarten Pets Hostel</a:t>
                      </a:r>
                      <a:r>
                        <a:rPr lang="zh-TW" altLang="en-US" sz="24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altLang="zh-TW" sz="2400" baseline="0" dirty="0" smtClean="0">
                          <a:latin typeface="Calibri" pitchFamily="34" charset="0"/>
                        </a:rPr>
                        <a:t>–</a:t>
                      </a:r>
                      <a:r>
                        <a:rPr lang="zh-TW" altLang="en-US" sz="2400" baseline="0" dirty="0" smtClean="0">
                          <a:latin typeface="Calibri" pitchFamily="34" charset="0"/>
                        </a:rPr>
                        <a:t> </a:t>
                      </a:r>
                      <a:r>
                        <a:rPr lang="en-US" altLang="zh-TW" sz="2400" baseline="0" dirty="0" smtClean="0">
                          <a:latin typeface="Calibri" pitchFamily="34" charset="0"/>
                        </a:rPr>
                        <a:t>3 nights</a:t>
                      </a:r>
                      <a:endParaRPr lang="en-US" sz="24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alibri" pitchFamily="34" charset="0"/>
                        </a:rPr>
                        <a:t>HK$750.00</a:t>
                      </a:r>
                      <a:endParaRPr lang="en-US" sz="24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</a:tr>
              <a:tr h="568960">
                <a:tc>
                  <a:txBody>
                    <a:bodyPr/>
                    <a:lstStyle/>
                    <a:p>
                      <a:r>
                        <a:rPr lang="en-US" sz="2400" dirty="0" err="1" smtClean="0">
                          <a:latin typeface="Calibri" pitchFamily="34" charset="0"/>
                        </a:rPr>
                        <a:t>MoMo</a:t>
                      </a:r>
                      <a:r>
                        <a:rPr lang="en-US" sz="2400" baseline="0" dirty="0" smtClean="0">
                          <a:latin typeface="Calibri" pitchFamily="34" charset="0"/>
                        </a:rPr>
                        <a:t> Bugs Kindergarten Pets Hostel – Hair Dressing</a:t>
                      </a:r>
                      <a:endParaRPr lang="en-US" sz="24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400" kern="1200" dirty="0" smtClean="0">
                          <a:latin typeface="Calibri" pitchFamily="34" charset="0"/>
                        </a:rPr>
                        <a:t>HK$400.00</a:t>
                      </a:r>
                      <a:endParaRPr lang="en-US" sz="2400" kern="1200" dirty="0">
                        <a:solidFill>
                          <a:srgbClr val="009A46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21888" marR="121888" marT="60960" marB="60960"/>
                </a:tc>
              </a:tr>
              <a:tr h="5689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We Care Paws – Lead rope</a:t>
                      </a:r>
                      <a:endParaRPr lang="en-US" sz="24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400" kern="1200" dirty="0" smtClean="0">
                          <a:latin typeface="Calibri" pitchFamily="34" charset="0"/>
                        </a:rPr>
                        <a:t>HK$130.00</a:t>
                      </a:r>
                      <a:endParaRPr lang="en-US" sz="2400" kern="1200" dirty="0">
                        <a:solidFill>
                          <a:srgbClr val="009A46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21888" marR="121888" marT="60960" marB="60960"/>
                </a:tc>
              </a:tr>
              <a:tr h="56896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Calibri" pitchFamily="34" charset="0"/>
                        </a:rPr>
                        <a:t>We Care Paws – Oral care</a:t>
                      </a:r>
                      <a:endParaRPr lang="en-US" sz="2400" dirty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400" kern="1200" dirty="0" smtClean="0">
                          <a:latin typeface="Calibri" pitchFamily="34" charset="0"/>
                        </a:rPr>
                        <a:t>HK$198.00</a:t>
                      </a:r>
                      <a:endParaRPr lang="en-US" sz="2400" kern="1200" dirty="0">
                        <a:solidFill>
                          <a:srgbClr val="009A46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21888" marR="121888" marT="60960" marB="60960"/>
                </a:tc>
              </a:tr>
              <a:tr h="5689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latin typeface="Calibri" pitchFamily="34" charset="0"/>
                        </a:rPr>
                        <a:t>We Care Paws – Animal</a:t>
                      </a:r>
                      <a:r>
                        <a:rPr lang="en-US" sz="2400" baseline="0" dirty="0" smtClean="0">
                          <a:latin typeface="Calibri" pitchFamily="34" charset="0"/>
                        </a:rPr>
                        <a:t> carrier</a:t>
                      </a:r>
                      <a:endParaRPr lang="en-US" sz="2400" dirty="0" smtClean="0">
                        <a:solidFill>
                          <a:srgbClr val="009A46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TW" sz="2400" kern="1200" dirty="0" smtClean="0">
                          <a:latin typeface="Calibri" pitchFamily="34" charset="0"/>
                        </a:rPr>
                        <a:t>HK$720.00</a:t>
                      </a:r>
                      <a:endParaRPr lang="en-US" sz="2400" kern="1200" dirty="0">
                        <a:solidFill>
                          <a:srgbClr val="009A46"/>
                        </a:solidFill>
                        <a:latin typeface="Calibri" pitchFamily="34" charset="0"/>
                        <a:ea typeface="+mn-ea"/>
                        <a:cs typeface="+mn-cs"/>
                      </a:endParaRPr>
                    </a:p>
                  </a:txBody>
                  <a:tcPr marL="121888" marR="121888" marT="60960" marB="60960"/>
                </a:tc>
              </a:tr>
              <a:tr h="568960">
                <a:tc>
                  <a:txBody>
                    <a:bodyPr/>
                    <a:lstStyle/>
                    <a:p>
                      <a:pPr algn="r"/>
                      <a:r>
                        <a:rPr lang="en-US" sz="2700" dirty="0" smtClean="0">
                          <a:latin typeface="Calibri" pitchFamily="34" charset="0"/>
                        </a:rPr>
                        <a:t>Total Cost:</a:t>
                      </a:r>
                      <a:endParaRPr lang="en-US" sz="2700" b="1" dirty="0">
                        <a:solidFill>
                          <a:srgbClr val="FFE471"/>
                        </a:solidFill>
                        <a:latin typeface="Calibri" pitchFamily="34" charset="0"/>
                      </a:endParaRPr>
                    </a:p>
                  </a:txBody>
                  <a:tcPr marL="121888" marR="121888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700" dirty="0" smtClean="0">
                          <a:latin typeface="Calibri" pitchFamily="34" charset="0"/>
                        </a:rPr>
                        <a:t>HK$2,883.00</a:t>
                      </a:r>
                      <a:endParaRPr lang="en-US" sz="2700" b="1" dirty="0">
                        <a:solidFill>
                          <a:srgbClr val="FFE471"/>
                        </a:solidFill>
                        <a:latin typeface="Calibri" pitchFamily="34" charset="0"/>
                        <a:ea typeface="華康儷中黑" panose="020B0509000000000000" pitchFamily="49" charset="-120"/>
                      </a:endParaRPr>
                    </a:p>
                  </a:txBody>
                  <a:tcPr marL="121888" marR="121888" marT="60960" marB="60960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1573" y="279408"/>
            <a:ext cx="11376237" cy="492400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defTabSz="1218235"/>
            <a:r>
              <a:rPr lang="en-US" dirty="0">
                <a:solidFill>
                  <a:prstClr val="black"/>
                </a:solidFill>
              </a:rPr>
              <a:t>Example of Monthly Spending on Dog</a:t>
            </a:r>
          </a:p>
        </p:txBody>
      </p:sp>
    </p:spTree>
    <p:extLst>
      <p:ext uri="{BB962C8B-B14F-4D97-AF65-F5344CB8AC3E}">
        <p14:creationId xmlns:p14="http://schemas.microsoft.com/office/powerpoint/2010/main" val="1606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3147" y="0"/>
            <a:ext cx="3758221" cy="6858000"/>
          </a:xfrm>
          <a:prstGeom prst="rect">
            <a:avLst/>
          </a:prstGeom>
          <a:solidFill>
            <a:srgbClr val="3D7A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9" tIns="60915" rIns="121829" bIns="60915" rtlCol="0" anchor="ctr"/>
          <a:lstStyle/>
          <a:p>
            <a:pPr algn="ctr" defTabSz="1218235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3" descr="O:\Product_SC\Communications\Graphics\Products Logo\PetHealth_201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588" y="279403"/>
            <a:ext cx="2539339" cy="168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:\All Brands\Home Care\PetHealth\PetHealth Kit\Image\Pet-Health-HKG-Pet-Health-Kit-With-Bag-And-Flyer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2680" y="-533397"/>
            <a:ext cx="8126237" cy="812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"/>
          <p:cNvSpPr txBox="1">
            <a:spLocks/>
          </p:cNvSpPr>
          <p:nvPr/>
        </p:nvSpPr>
        <p:spPr>
          <a:xfrm>
            <a:off x="3961368" y="5621607"/>
            <a:ext cx="8227457" cy="1972996"/>
          </a:xfrm>
          <a:prstGeom prst="rect">
            <a:avLst/>
          </a:prstGeom>
        </p:spPr>
        <p:txBody>
          <a:bodyPr lIns="121829" tIns="60915" rIns="121829" bIns="60915">
            <a:noAutofit/>
          </a:bodyPr>
          <a:lstStyle>
            <a:lvl1pPr marL="448056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Verdana"/>
              <a:buChar char="›"/>
              <a:defRPr kumimoji="0" sz="26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278" indent="0" algn="ctr" defTabSz="1218235">
              <a:buClr>
                <a:srgbClr val="A5B592"/>
              </a:buClr>
              <a:buNone/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</a:rPr>
              <a:t>Code: HK5600｜UC: HK$275.00</a:t>
            </a:r>
          </a:p>
          <a:p>
            <a:pPr marL="85278" indent="0" algn="ctr" defTabSz="1218235">
              <a:buClr>
                <a:srgbClr val="A5B592"/>
              </a:buClr>
              <a:buNone/>
            </a:pPr>
            <a:r>
              <a:rPr lang="en-US" sz="2700" dirty="0">
                <a:solidFill>
                  <a:prstClr val="black"/>
                </a:solidFill>
                <a:latin typeface="Calibri" pitchFamily="34" charset="0"/>
              </a:rPr>
              <a:t>SR: HK$388.00｜BV: 21</a:t>
            </a:r>
            <a:endParaRPr lang="en-US" sz="15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2468" y="279403"/>
            <a:ext cx="6907001" cy="861732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algn="ctr" defTabSz="1218235"/>
            <a:r>
              <a:rPr lang="en-US" dirty="0" err="1">
                <a:solidFill>
                  <a:prstClr val="black"/>
                </a:solidFill>
              </a:rPr>
              <a:t>PetHealth</a:t>
            </a:r>
            <a:r>
              <a:rPr lang="en-US" dirty="0">
                <a:solidFill>
                  <a:prstClr val="black"/>
                </a:solidFill>
              </a:rPr>
              <a:t>™ Kit </a:t>
            </a:r>
            <a:endParaRPr lang="en-US" sz="1600" dirty="0">
              <a:solidFill>
                <a:prstClr val="black"/>
              </a:solidFill>
            </a:endParaRPr>
          </a:p>
          <a:p>
            <a:pPr algn="ctr" defTabSz="1218235"/>
            <a:r>
              <a:rPr lang="en-US" dirty="0">
                <a:solidFill>
                  <a:prstClr val="black"/>
                </a:solidFill>
              </a:rPr>
              <a:t>Limited 20% Promotion </a:t>
            </a:r>
          </a:p>
        </p:txBody>
      </p:sp>
    </p:spTree>
    <p:extLst>
      <p:ext uri="{BB962C8B-B14F-4D97-AF65-F5344CB8AC3E}">
        <p14:creationId xmlns:p14="http://schemas.microsoft.com/office/powerpoint/2010/main" val="76132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38337" y="-1"/>
            <a:ext cx="2850579" cy="685800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3277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>
            <a:off x="1320541" y="22098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 flipV="1">
            <a:off x="7197295" y="49530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>
            <a:off x="7110233" y="2108200"/>
            <a:ext cx="217658" cy="508000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9" rIns="121877" bIns="60939" rtlCol="0" anchor="ctr"/>
          <a:lstStyle/>
          <a:p>
            <a:pPr algn="ctr" defTabSz="1218775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6180" y="1600206"/>
            <a:ext cx="5072157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Want to Raise a Kid in Hong Kong? You’ll Need USD700,000 (HK$5,500,000) – </a:t>
            </a:r>
            <a:r>
              <a:rPr lang="en-US" i="1" dirty="0" smtClean="0"/>
              <a:t>Wall Street Journal</a:t>
            </a:r>
            <a:endParaRPr lang="en-US" i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294" y="330199"/>
            <a:ext cx="3402714" cy="619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6378" y="6477174"/>
            <a:ext cx="8735325" cy="353937"/>
          </a:xfrm>
          <a:prstGeom prst="rect">
            <a:avLst/>
          </a:prstGeom>
          <a:noFill/>
        </p:spPr>
        <p:txBody>
          <a:bodyPr wrap="square" lIns="121877" tIns="60939" rIns="121877" bIns="60939" rtlCol="0">
            <a:spAutoFit/>
          </a:bodyPr>
          <a:lstStyle/>
          <a:p>
            <a:pPr defTabSz="1218235"/>
            <a:r>
              <a:rPr lang="en-US" sz="1500" dirty="0">
                <a:solidFill>
                  <a:prstClr val="black"/>
                </a:solidFill>
              </a:rPr>
              <a:t>https://blogs.wsj.com/chinarealtime/2014/09/04/want-to-raise-a-kid-in-hong-kong-youll-need-700000/</a:t>
            </a:r>
          </a:p>
        </p:txBody>
      </p:sp>
    </p:spTree>
    <p:extLst>
      <p:ext uri="{BB962C8B-B14F-4D97-AF65-F5344CB8AC3E}">
        <p14:creationId xmlns:p14="http://schemas.microsoft.com/office/powerpoint/2010/main" val="186605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2_Office Theme">
  <a:themeElements>
    <a:clrScheme name="Wonderland Brigh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A3D15"/>
      </a:accent1>
      <a:accent2>
        <a:srgbClr val="F99325"/>
      </a:accent2>
      <a:accent3>
        <a:srgbClr val="6DAF27"/>
      </a:accent3>
      <a:accent4>
        <a:srgbClr val="188ED6"/>
      </a:accent4>
      <a:accent5>
        <a:srgbClr val="4EB9C1"/>
      </a:accent5>
      <a:accent6>
        <a:srgbClr val="73166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3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Calibri"/>
        <a:ea typeface="華康儷中黑"/>
        <a:cs typeface=""/>
      </a:majorFont>
      <a:minorFont>
        <a:latin typeface="Calibri"/>
        <a:ea typeface="華康儷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</TotalTime>
  <Words>779</Words>
  <Application>Microsoft Office PowerPoint</Application>
  <PresentationFormat>Custom</PresentationFormat>
  <Paragraphs>132</Paragraphs>
  <Slides>16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Custom Design</vt:lpstr>
      <vt:lpstr>12_Office Theme</vt:lpstr>
      <vt:lpstr>10_Office Theme</vt:lpstr>
      <vt:lpstr>20_Office Theme</vt:lpstr>
      <vt:lpstr>21_Office Theme</vt:lpstr>
      <vt:lpstr>23_Office Theme</vt:lpstr>
      <vt:lpstr>24_Office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Monthly Spending on Children</vt:lpstr>
      <vt:lpstr>DNA Products</vt:lpstr>
      <vt:lpstr>Introducing the new  DNA Miracles® Home Solutions</vt:lpstr>
      <vt:lpstr>PowerPoint Presentation</vt:lpstr>
      <vt:lpstr>PowerPoint Presentation</vt:lpstr>
      <vt:lpstr>DNA Home Solution Refills</vt:lpstr>
    </vt:vector>
  </TitlesOfParts>
  <Company>Market America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Billy Layton</dc:creator>
  <cp:lastModifiedBy>Chelsie Lee</cp:lastModifiedBy>
  <cp:revision>76</cp:revision>
  <dcterms:created xsi:type="dcterms:W3CDTF">2015-03-13T19:07:17Z</dcterms:created>
  <dcterms:modified xsi:type="dcterms:W3CDTF">2017-11-08T06:48:03Z</dcterms:modified>
</cp:coreProperties>
</file>